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21945600" cx="18288000"/>
  <p:notesSz cx="7560000" cy="10692000"/>
  <p:embeddedFontLst>
    <p:embeddedFont>
      <p:font typeface="Roboto"/>
      <p:regular r:id="rId11"/>
      <p:bold r:id="rId12"/>
      <p:italic r:id="rId13"/>
      <p:boldItalic r:id="rId14"/>
    </p:embeddedFont>
    <p:embeddedFont>
      <p:font typeface="Open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6.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OpenSans-regular.fntdata"/><Relationship Id="rId14" Type="http://schemas.openxmlformats.org/officeDocument/2006/relationships/font" Target="fonts/Roboto-boldItalic.fntdata"/><Relationship Id="rId17" Type="http://schemas.openxmlformats.org/officeDocument/2006/relationships/font" Target="fonts/OpenSans-italic.fntdata"/><Relationship Id="rId16"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OpenSans-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GqEScJ9HmWn5Gnl5OOax5IXXVS7FnQ4H/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e8f6805ba_2_0: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e8f6805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beside analog stick is still undecided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more to say about these mechanics. For example, the bottom left image illustrates a fade-effect on the wheel tied to the proximity of the cursor, I think that may be a way to make the wheel less visually distracting, while providing all the information the player needs.  You can see a rough concept of the wheel in motion here: </a:t>
            </a:r>
            <a:r>
              <a:rPr lang="en" u="sng">
                <a:solidFill>
                  <a:schemeClr val="hlink"/>
                </a:solidFill>
                <a:hlinkClick r:id="rId2"/>
              </a:rPr>
              <a:t>https://drive.google.com/file/d/1GqEScJ9HmWn5Gnl5OOax5IXXVS7FnQ4H/view?usp=sharing</a:t>
            </a:r>
            <a:r>
              <a:rPr lang="en"/>
              <a:t> </a:t>
            </a:r>
            <a:r>
              <a:rPr lang="en"/>
              <a:t> (Note, the video doesn’t illustrate </a:t>
            </a:r>
            <a:r>
              <a:rPr lang="en"/>
              <a:t>visual effects much, and there is no fade-effect present as in the bottom right photo)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53f0e3c7f3_0_17: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3f0e3c7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3f0e3c7f3_0_5: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3f0e3c7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53f0e3c7f3_0_25: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3f0e3c7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53f0e3c7f3_0_36:notes"/>
          <p:cNvSpPr/>
          <p:nvPr>
            <p:ph idx="2" type="sldImg"/>
          </p:nvPr>
        </p:nvSpPr>
        <p:spPr>
          <a:xfrm>
            <a:off x="2000818" y="685800"/>
            <a:ext cx="28569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3f0e3c7f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3176853"/>
            <a:ext cx="17041200" cy="8758200"/>
          </a:xfrm>
          <a:prstGeom prst="rect">
            <a:avLst/>
          </a:prstGeom>
        </p:spPr>
        <p:txBody>
          <a:bodyPr anchorCtr="0" anchor="b" bIns="224400" lIns="224400" spcFirstLastPara="1" rIns="224400" wrap="square" tIns="224400">
            <a:noAutofit/>
          </a:bodyPr>
          <a:lstStyle>
            <a:lvl1pPr lvl="0" algn="ctr">
              <a:spcBef>
                <a:spcPts val="0"/>
              </a:spcBef>
              <a:spcAft>
                <a:spcPts val="0"/>
              </a:spcAft>
              <a:buSzPts val="12800"/>
              <a:buNone/>
              <a:defRPr sz="128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p:txBody>
      </p:sp>
      <p:sp>
        <p:nvSpPr>
          <p:cNvPr id="11" name="Google Shape;11;p2"/>
          <p:cNvSpPr txBox="1"/>
          <p:nvPr>
            <p:ph idx="1" type="subTitle"/>
          </p:nvPr>
        </p:nvSpPr>
        <p:spPr>
          <a:xfrm>
            <a:off x="623400" y="12092267"/>
            <a:ext cx="17041200" cy="3381600"/>
          </a:xfrm>
          <a:prstGeom prst="rect">
            <a:avLst/>
          </a:prstGeom>
        </p:spPr>
        <p:txBody>
          <a:bodyPr anchorCtr="0" anchor="t" bIns="224400" lIns="224400" spcFirstLastPara="1" rIns="224400" wrap="square" tIns="224400">
            <a:no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2" name="Google Shape;12;p2"/>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4719467"/>
            <a:ext cx="17041200" cy="8377800"/>
          </a:xfrm>
          <a:prstGeom prst="rect">
            <a:avLst/>
          </a:prstGeom>
        </p:spPr>
        <p:txBody>
          <a:bodyPr anchorCtr="0" anchor="b" bIns="224400" lIns="224400" spcFirstLastPara="1" rIns="224400" wrap="square" tIns="224400">
            <a:noAutofit/>
          </a:bodyPr>
          <a:lstStyle>
            <a:lvl1pPr lvl="0" algn="ctr">
              <a:spcBef>
                <a:spcPts val="0"/>
              </a:spcBef>
              <a:spcAft>
                <a:spcPts val="0"/>
              </a:spcAft>
              <a:buSzPts val="29400"/>
              <a:buNone/>
              <a:defRPr sz="29400"/>
            </a:lvl1pPr>
            <a:lvl2pPr lvl="1" algn="ctr">
              <a:spcBef>
                <a:spcPts val="0"/>
              </a:spcBef>
              <a:spcAft>
                <a:spcPts val="0"/>
              </a:spcAft>
              <a:buSzPts val="29400"/>
              <a:buNone/>
              <a:defRPr sz="29400"/>
            </a:lvl2pPr>
            <a:lvl3pPr lvl="2" algn="ctr">
              <a:spcBef>
                <a:spcPts val="0"/>
              </a:spcBef>
              <a:spcAft>
                <a:spcPts val="0"/>
              </a:spcAft>
              <a:buSzPts val="29400"/>
              <a:buNone/>
              <a:defRPr sz="29400"/>
            </a:lvl3pPr>
            <a:lvl4pPr lvl="3" algn="ctr">
              <a:spcBef>
                <a:spcPts val="0"/>
              </a:spcBef>
              <a:spcAft>
                <a:spcPts val="0"/>
              </a:spcAft>
              <a:buSzPts val="29400"/>
              <a:buNone/>
              <a:defRPr sz="29400"/>
            </a:lvl4pPr>
            <a:lvl5pPr lvl="4" algn="ctr">
              <a:spcBef>
                <a:spcPts val="0"/>
              </a:spcBef>
              <a:spcAft>
                <a:spcPts val="0"/>
              </a:spcAft>
              <a:buSzPts val="29400"/>
              <a:buNone/>
              <a:defRPr sz="29400"/>
            </a:lvl5pPr>
            <a:lvl6pPr lvl="5" algn="ctr">
              <a:spcBef>
                <a:spcPts val="0"/>
              </a:spcBef>
              <a:spcAft>
                <a:spcPts val="0"/>
              </a:spcAft>
              <a:buSzPts val="29400"/>
              <a:buNone/>
              <a:defRPr sz="29400"/>
            </a:lvl6pPr>
            <a:lvl7pPr lvl="6" algn="ctr">
              <a:spcBef>
                <a:spcPts val="0"/>
              </a:spcBef>
              <a:spcAft>
                <a:spcPts val="0"/>
              </a:spcAft>
              <a:buSzPts val="29400"/>
              <a:buNone/>
              <a:defRPr sz="29400"/>
            </a:lvl7pPr>
            <a:lvl8pPr lvl="7" algn="ctr">
              <a:spcBef>
                <a:spcPts val="0"/>
              </a:spcBef>
              <a:spcAft>
                <a:spcPts val="0"/>
              </a:spcAft>
              <a:buSzPts val="29400"/>
              <a:buNone/>
              <a:defRPr sz="29400"/>
            </a:lvl8pPr>
            <a:lvl9pPr lvl="8" algn="ctr">
              <a:spcBef>
                <a:spcPts val="0"/>
              </a:spcBef>
              <a:spcAft>
                <a:spcPts val="0"/>
              </a:spcAft>
              <a:buSzPts val="29400"/>
              <a:buNone/>
              <a:defRPr sz="29400"/>
            </a:lvl9pPr>
          </a:lstStyle>
          <a:p>
            <a:r>
              <a:t>xx%</a:t>
            </a:r>
          </a:p>
        </p:txBody>
      </p:sp>
      <p:sp>
        <p:nvSpPr>
          <p:cNvPr id="46" name="Google Shape;46;p11"/>
          <p:cNvSpPr txBox="1"/>
          <p:nvPr>
            <p:ph idx="1" type="body"/>
          </p:nvPr>
        </p:nvSpPr>
        <p:spPr>
          <a:xfrm>
            <a:off x="623400" y="13449493"/>
            <a:ext cx="17041200" cy="5550000"/>
          </a:xfrm>
          <a:prstGeom prst="rect">
            <a:avLst/>
          </a:prstGeom>
        </p:spPr>
        <p:txBody>
          <a:bodyPr anchorCtr="0" anchor="t" bIns="224400" lIns="224400" spcFirstLastPara="1" rIns="224400" wrap="square" tIns="224400">
            <a:noAutofit/>
          </a:bodyPr>
          <a:lstStyle>
            <a:lvl1pPr indent="-508000" lvl="0" marL="457200" algn="ctr">
              <a:spcBef>
                <a:spcPts val="0"/>
              </a:spcBef>
              <a:spcAft>
                <a:spcPts val="0"/>
              </a:spcAft>
              <a:buSzPts val="4400"/>
              <a:buChar char="●"/>
              <a:defRPr/>
            </a:lvl1pPr>
            <a:lvl2pPr indent="-444500" lvl="1" marL="914400" algn="ctr">
              <a:spcBef>
                <a:spcPts val="3800"/>
              </a:spcBef>
              <a:spcAft>
                <a:spcPts val="0"/>
              </a:spcAft>
              <a:buSzPts val="3400"/>
              <a:buChar char="○"/>
              <a:defRPr/>
            </a:lvl2pPr>
            <a:lvl3pPr indent="-444500" lvl="2" marL="1371600" algn="ctr">
              <a:spcBef>
                <a:spcPts val="3800"/>
              </a:spcBef>
              <a:spcAft>
                <a:spcPts val="0"/>
              </a:spcAft>
              <a:buSzPts val="3400"/>
              <a:buChar char="■"/>
              <a:defRPr/>
            </a:lvl3pPr>
            <a:lvl4pPr indent="-444500" lvl="3" marL="1828800" algn="ctr">
              <a:spcBef>
                <a:spcPts val="3800"/>
              </a:spcBef>
              <a:spcAft>
                <a:spcPts val="0"/>
              </a:spcAft>
              <a:buSzPts val="3400"/>
              <a:buChar char="●"/>
              <a:defRPr/>
            </a:lvl4pPr>
            <a:lvl5pPr indent="-444500" lvl="4" marL="2286000" algn="ctr">
              <a:spcBef>
                <a:spcPts val="3800"/>
              </a:spcBef>
              <a:spcAft>
                <a:spcPts val="0"/>
              </a:spcAft>
              <a:buSzPts val="3400"/>
              <a:buChar char="○"/>
              <a:defRPr/>
            </a:lvl5pPr>
            <a:lvl6pPr indent="-444500" lvl="5" marL="2743200" algn="ctr">
              <a:spcBef>
                <a:spcPts val="3800"/>
              </a:spcBef>
              <a:spcAft>
                <a:spcPts val="0"/>
              </a:spcAft>
              <a:buSzPts val="3400"/>
              <a:buChar char="■"/>
              <a:defRPr/>
            </a:lvl6pPr>
            <a:lvl7pPr indent="-444500" lvl="6" marL="3200400" algn="ctr">
              <a:spcBef>
                <a:spcPts val="3800"/>
              </a:spcBef>
              <a:spcAft>
                <a:spcPts val="0"/>
              </a:spcAft>
              <a:buSzPts val="3400"/>
              <a:buChar char="●"/>
              <a:defRPr/>
            </a:lvl7pPr>
            <a:lvl8pPr indent="-444500" lvl="7" marL="3657600" algn="ctr">
              <a:spcBef>
                <a:spcPts val="3800"/>
              </a:spcBef>
              <a:spcAft>
                <a:spcPts val="0"/>
              </a:spcAft>
              <a:buSzPts val="3400"/>
              <a:buChar char="○"/>
              <a:defRPr/>
            </a:lvl8pPr>
            <a:lvl9pPr indent="-444500" lvl="8" marL="4114800" algn="ctr">
              <a:spcBef>
                <a:spcPts val="3800"/>
              </a:spcBef>
              <a:spcAft>
                <a:spcPts val="3800"/>
              </a:spcAft>
              <a:buSzPts val="3400"/>
              <a:buChar char="■"/>
              <a:defRPr/>
            </a:lvl9pPr>
          </a:lstStyle>
          <a:p/>
        </p:txBody>
      </p:sp>
      <p:sp>
        <p:nvSpPr>
          <p:cNvPr id="47" name="Google Shape;47;p11"/>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9176960"/>
            <a:ext cx="17041200" cy="3590400"/>
          </a:xfrm>
          <a:prstGeom prst="rect">
            <a:avLst/>
          </a:prstGeom>
        </p:spPr>
        <p:txBody>
          <a:bodyPr anchorCtr="0" anchor="ctr" bIns="224400" lIns="224400" spcFirstLastPara="1" rIns="224400" wrap="square" tIns="22440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p:txBody>
      </p:sp>
      <p:sp>
        <p:nvSpPr>
          <p:cNvPr id="15" name="Google Shape;15;p3"/>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1898773"/>
            <a:ext cx="17041200" cy="2443800"/>
          </a:xfrm>
          <a:prstGeom prst="rect">
            <a:avLst/>
          </a:prstGeom>
        </p:spPr>
        <p:txBody>
          <a:bodyPr anchorCtr="0" anchor="t" bIns="224400" lIns="224400" spcFirstLastPara="1" rIns="224400" wrap="square" tIns="2244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18" name="Google Shape;18;p4"/>
          <p:cNvSpPr txBox="1"/>
          <p:nvPr>
            <p:ph idx="1" type="body"/>
          </p:nvPr>
        </p:nvSpPr>
        <p:spPr>
          <a:xfrm>
            <a:off x="623400" y="4917227"/>
            <a:ext cx="17041200" cy="14576400"/>
          </a:xfrm>
          <a:prstGeom prst="rect">
            <a:avLst/>
          </a:prstGeom>
        </p:spPr>
        <p:txBody>
          <a:bodyPr anchorCtr="0" anchor="t" bIns="224400" lIns="224400" spcFirstLastPara="1" rIns="224400" wrap="square" tIns="224400">
            <a:noAutofit/>
          </a:bodyPr>
          <a:lstStyle>
            <a:lvl1pPr indent="-508000" lvl="0" marL="457200">
              <a:spcBef>
                <a:spcPts val="0"/>
              </a:spcBef>
              <a:spcAft>
                <a:spcPts val="0"/>
              </a:spcAft>
              <a:buSzPts val="4400"/>
              <a:buChar char="●"/>
              <a:defRPr/>
            </a:lvl1pPr>
            <a:lvl2pPr indent="-444500" lvl="1" marL="914400">
              <a:spcBef>
                <a:spcPts val="3800"/>
              </a:spcBef>
              <a:spcAft>
                <a:spcPts val="0"/>
              </a:spcAft>
              <a:buSzPts val="3400"/>
              <a:buChar char="○"/>
              <a:defRPr/>
            </a:lvl2pPr>
            <a:lvl3pPr indent="-444500" lvl="2" marL="1371600">
              <a:spcBef>
                <a:spcPts val="3800"/>
              </a:spcBef>
              <a:spcAft>
                <a:spcPts val="0"/>
              </a:spcAft>
              <a:buSzPts val="3400"/>
              <a:buChar char="■"/>
              <a:defRPr/>
            </a:lvl3pPr>
            <a:lvl4pPr indent="-444500" lvl="3" marL="1828800">
              <a:spcBef>
                <a:spcPts val="3800"/>
              </a:spcBef>
              <a:spcAft>
                <a:spcPts val="0"/>
              </a:spcAft>
              <a:buSzPts val="3400"/>
              <a:buChar char="●"/>
              <a:defRPr/>
            </a:lvl4pPr>
            <a:lvl5pPr indent="-444500" lvl="4" marL="2286000">
              <a:spcBef>
                <a:spcPts val="3800"/>
              </a:spcBef>
              <a:spcAft>
                <a:spcPts val="0"/>
              </a:spcAft>
              <a:buSzPts val="3400"/>
              <a:buChar char="○"/>
              <a:defRPr/>
            </a:lvl5pPr>
            <a:lvl6pPr indent="-444500" lvl="5" marL="2743200">
              <a:spcBef>
                <a:spcPts val="3800"/>
              </a:spcBef>
              <a:spcAft>
                <a:spcPts val="0"/>
              </a:spcAft>
              <a:buSzPts val="3400"/>
              <a:buChar char="■"/>
              <a:defRPr/>
            </a:lvl6pPr>
            <a:lvl7pPr indent="-444500" lvl="6" marL="3200400">
              <a:spcBef>
                <a:spcPts val="3800"/>
              </a:spcBef>
              <a:spcAft>
                <a:spcPts val="0"/>
              </a:spcAft>
              <a:buSzPts val="3400"/>
              <a:buChar char="●"/>
              <a:defRPr/>
            </a:lvl7pPr>
            <a:lvl8pPr indent="-444500" lvl="7" marL="3657600">
              <a:spcBef>
                <a:spcPts val="3800"/>
              </a:spcBef>
              <a:spcAft>
                <a:spcPts val="0"/>
              </a:spcAft>
              <a:buSzPts val="3400"/>
              <a:buChar char="○"/>
              <a:defRPr/>
            </a:lvl8pPr>
            <a:lvl9pPr indent="-444500" lvl="8" marL="4114800">
              <a:spcBef>
                <a:spcPts val="3800"/>
              </a:spcBef>
              <a:spcAft>
                <a:spcPts val="3800"/>
              </a:spcAft>
              <a:buSzPts val="3400"/>
              <a:buChar char="■"/>
              <a:defRPr/>
            </a:lvl9pPr>
          </a:lstStyle>
          <a:p/>
        </p:txBody>
      </p:sp>
      <p:sp>
        <p:nvSpPr>
          <p:cNvPr id="19" name="Google Shape;19;p4"/>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1898773"/>
            <a:ext cx="17041200" cy="2443800"/>
          </a:xfrm>
          <a:prstGeom prst="rect">
            <a:avLst/>
          </a:prstGeom>
        </p:spPr>
        <p:txBody>
          <a:bodyPr anchorCtr="0" anchor="t" bIns="224400" lIns="224400" spcFirstLastPara="1" rIns="224400" wrap="square" tIns="2244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22" name="Google Shape;22;p5"/>
          <p:cNvSpPr txBox="1"/>
          <p:nvPr>
            <p:ph idx="1" type="body"/>
          </p:nvPr>
        </p:nvSpPr>
        <p:spPr>
          <a:xfrm>
            <a:off x="623400" y="4917227"/>
            <a:ext cx="7999800" cy="14576400"/>
          </a:xfrm>
          <a:prstGeom prst="rect">
            <a:avLst/>
          </a:prstGeom>
        </p:spPr>
        <p:txBody>
          <a:bodyPr anchorCtr="0" anchor="t" bIns="224400" lIns="224400" spcFirstLastPara="1" rIns="224400" wrap="square" tIns="224400">
            <a:noAutofit/>
          </a:bodyPr>
          <a:lstStyle>
            <a:lvl1pPr indent="-444500" lvl="0" marL="457200">
              <a:spcBef>
                <a:spcPts val="0"/>
              </a:spcBef>
              <a:spcAft>
                <a:spcPts val="0"/>
              </a:spcAft>
              <a:buSzPts val="3400"/>
              <a:buChar char="●"/>
              <a:defRPr sz="3400"/>
            </a:lvl1pPr>
            <a:lvl2pPr indent="-406400" lvl="1" marL="914400">
              <a:spcBef>
                <a:spcPts val="3800"/>
              </a:spcBef>
              <a:spcAft>
                <a:spcPts val="0"/>
              </a:spcAft>
              <a:buSzPts val="2800"/>
              <a:buChar char="○"/>
              <a:defRPr sz="2800"/>
            </a:lvl2pPr>
            <a:lvl3pPr indent="-406400" lvl="2" marL="1371600">
              <a:spcBef>
                <a:spcPts val="3800"/>
              </a:spcBef>
              <a:spcAft>
                <a:spcPts val="0"/>
              </a:spcAft>
              <a:buSzPts val="2800"/>
              <a:buChar char="■"/>
              <a:defRPr sz="2800"/>
            </a:lvl3pPr>
            <a:lvl4pPr indent="-406400" lvl="3" marL="1828800">
              <a:spcBef>
                <a:spcPts val="3800"/>
              </a:spcBef>
              <a:spcAft>
                <a:spcPts val="0"/>
              </a:spcAft>
              <a:buSzPts val="2800"/>
              <a:buChar char="●"/>
              <a:defRPr sz="2800"/>
            </a:lvl4pPr>
            <a:lvl5pPr indent="-406400" lvl="4" marL="2286000">
              <a:spcBef>
                <a:spcPts val="3800"/>
              </a:spcBef>
              <a:spcAft>
                <a:spcPts val="0"/>
              </a:spcAft>
              <a:buSzPts val="2800"/>
              <a:buChar char="○"/>
              <a:defRPr sz="2800"/>
            </a:lvl5pPr>
            <a:lvl6pPr indent="-406400" lvl="5" marL="2743200">
              <a:spcBef>
                <a:spcPts val="3800"/>
              </a:spcBef>
              <a:spcAft>
                <a:spcPts val="0"/>
              </a:spcAft>
              <a:buSzPts val="2800"/>
              <a:buChar char="■"/>
              <a:defRPr sz="2800"/>
            </a:lvl6pPr>
            <a:lvl7pPr indent="-406400" lvl="6" marL="3200400">
              <a:spcBef>
                <a:spcPts val="3800"/>
              </a:spcBef>
              <a:spcAft>
                <a:spcPts val="0"/>
              </a:spcAft>
              <a:buSzPts val="2800"/>
              <a:buChar char="●"/>
              <a:defRPr sz="2800"/>
            </a:lvl7pPr>
            <a:lvl8pPr indent="-406400" lvl="7" marL="3657600">
              <a:spcBef>
                <a:spcPts val="3800"/>
              </a:spcBef>
              <a:spcAft>
                <a:spcPts val="0"/>
              </a:spcAft>
              <a:buSzPts val="2800"/>
              <a:buChar char="○"/>
              <a:defRPr sz="2800"/>
            </a:lvl8pPr>
            <a:lvl9pPr indent="-406400" lvl="8" marL="4114800">
              <a:spcBef>
                <a:spcPts val="3800"/>
              </a:spcBef>
              <a:spcAft>
                <a:spcPts val="3800"/>
              </a:spcAft>
              <a:buSzPts val="2800"/>
              <a:buChar char="■"/>
              <a:defRPr sz="2800"/>
            </a:lvl9pPr>
          </a:lstStyle>
          <a:p/>
        </p:txBody>
      </p:sp>
      <p:sp>
        <p:nvSpPr>
          <p:cNvPr id="23" name="Google Shape;23;p5"/>
          <p:cNvSpPr txBox="1"/>
          <p:nvPr>
            <p:ph idx="2" type="body"/>
          </p:nvPr>
        </p:nvSpPr>
        <p:spPr>
          <a:xfrm>
            <a:off x="9664800" y="4917227"/>
            <a:ext cx="7999800" cy="14576400"/>
          </a:xfrm>
          <a:prstGeom prst="rect">
            <a:avLst/>
          </a:prstGeom>
        </p:spPr>
        <p:txBody>
          <a:bodyPr anchorCtr="0" anchor="t" bIns="224400" lIns="224400" spcFirstLastPara="1" rIns="224400" wrap="square" tIns="224400">
            <a:noAutofit/>
          </a:bodyPr>
          <a:lstStyle>
            <a:lvl1pPr indent="-444500" lvl="0" marL="457200">
              <a:spcBef>
                <a:spcPts val="0"/>
              </a:spcBef>
              <a:spcAft>
                <a:spcPts val="0"/>
              </a:spcAft>
              <a:buSzPts val="3400"/>
              <a:buChar char="●"/>
              <a:defRPr sz="3400"/>
            </a:lvl1pPr>
            <a:lvl2pPr indent="-406400" lvl="1" marL="914400">
              <a:spcBef>
                <a:spcPts val="3800"/>
              </a:spcBef>
              <a:spcAft>
                <a:spcPts val="0"/>
              </a:spcAft>
              <a:buSzPts val="2800"/>
              <a:buChar char="○"/>
              <a:defRPr sz="2800"/>
            </a:lvl2pPr>
            <a:lvl3pPr indent="-406400" lvl="2" marL="1371600">
              <a:spcBef>
                <a:spcPts val="3800"/>
              </a:spcBef>
              <a:spcAft>
                <a:spcPts val="0"/>
              </a:spcAft>
              <a:buSzPts val="2800"/>
              <a:buChar char="■"/>
              <a:defRPr sz="2800"/>
            </a:lvl3pPr>
            <a:lvl4pPr indent="-406400" lvl="3" marL="1828800">
              <a:spcBef>
                <a:spcPts val="3800"/>
              </a:spcBef>
              <a:spcAft>
                <a:spcPts val="0"/>
              </a:spcAft>
              <a:buSzPts val="2800"/>
              <a:buChar char="●"/>
              <a:defRPr sz="2800"/>
            </a:lvl4pPr>
            <a:lvl5pPr indent="-406400" lvl="4" marL="2286000">
              <a:spcBef>
                <a:spcPts val="3800"/>
              </a:spcBef>
              <a:spcAft>
                <a:spcPts val="0"/>
              </a:spcAft>
              <a:buSzPts val="2800"/>
              <a:buChar char="○"/>
              <a:defRPr sz="2800"/>
            </a:lvl5pPr>
            <a:lvl6pPr indent="-406400" lvl="5" marL="2743200">
              <a:spcBef>
                <a:spcPts val="3800"/>
              </a:spcBef>
              <a:spcAft>
                <a:spcPts val="0"/>
              </a:spcAft>
              <a:buSzPts val="2800"/>
              <a:buChar char="■"/>
              <a:defRPr sz="2800"/>
            </a:lvl6pPr>
            <a:lvl7pPr indent="-406400" lvl="6" marL="3200400">
              <a:spcBef>
                <a:spcPts val="3800"/>
              </a:spcBef>
              <a:spcAft>
                <a:spcPts val="0"/>
              </a:spcAft>
              <a:buSzPts val="2800"/>
              <a:buChar char="●"/>
              <a:defRPr sz="2800"/>
            </a:lvl7pPr>
            <a:lvl8pPr indent="-406400" lvl="7" marL="3657600">
              <a:spcBef>
                <a:spcPts val="3800"/>
              </a:spcBef>
              <a:spcAft>
                <a:spcPts val="0"/>
              </a:spcAft>
              <a:buSzPts val="2800"/>
              <a:buChar char="○"/>
              <a:defRPr sz="2800"/>
            </a:lvl8pPr>
            <a:lvl9pPr indent="-406400" lvl="8" marL="4114800">
              <a:spcBef>
                <a:spcPts val="3800"/>
              </a:spcBef>
              <a:spcAft>
                <a:spcPts val="3800"/>
              </a:spcAft>
              <a:buSzPts val="2800"/>
              <a:buChar char="■"/>
              <a:defRPr sz="2800"/>
            </a:lvl9pPr>
          </a:lstStyle>
          <a:p/>
        </p:txBody>
      </p:sp>
      <p:sp>
        <p:nvSpPr>
          <p:cNvPr id="24" name="Google Shape;24;p5"/>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1898773"/>
            <a:ext cx="17041200" cy="2443800"/>
          </a:xfrm>
          <a:prstGeom prst="rect">
            <a:avLst/>
          </a:prstGeom>
        </p:spPr>
        <p:txBody>
          <a:bodyPr anchorCtr="0" anchor="t" bIns="224400" lIns="224400" spcFirstLastPara="1" rIns="224400" wrap="square" tIns="2244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27" name="Google Shape;27;p6"/>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2370560"/>
            <a:ext cx="5616600" cy="3224400"/>
          </a:xfrm>
          <a:prstGeom prst="rect">
            <a:avLst/>
          </a:prstGeom>
        </p:spPr>
        <p:txBody>
          <a:bodyPr anchorCtr="0" anchor="b" bIns="224400" lIns="224400" spcFirstLastPara="1" rIns="224400" wrap="square" tIns="22440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p:txBody>
      </p:sp>
      <p:sp>
        <p:nvSpPr>
          <p:cNvPr id="30" name="Google Shape;30;p7"/>
          <p:cNvSpPr txBox="1"/>
          <p:nvPr>
            <p:ph idx="1" type="body"/>
          </p:nvPr>
        </p:nvSpPr>
        <p:spPr>
          <a:xfrm>
            <a:off x="623400" y="5928960"/>
            <a:ext cx="5616600" cy="13565400"/>
          </a:xfrm>
          <a:prstGeom prst="rect">
            <a:avLst/>
          </a:prstGeom>
        </p:spPr>
        <p:txBody>
          <a:bodyPr anchorCtr="0" anchor="t" bIns="224400" lIns="224400" spcFirstLastPara="1" rIns="224400" wrap="square" tIns="224400">
            <a:noAutofit/>
          </a:bodyPr>
          <a:lstStyle>
            <a:lvl1pPr indent="-406400" lvl="0" marL="457200">
              <a:spcBef>
                <a:spcPts val="0"/>
              </a:spcBef>
              <a:spcAft>
                <a:spcPts val="0"/>
              </a:spcAft>
              <a:buSzPts val="2800"/>
              <a:buChar char="●"/>
              <a:defRPr sz="2800"/>
            </a:lvl1pPr>
            <a:lvl2pPr indent="-406400" lvl="1" marL="914400">
              <a:spcBef>
                <a:spcPts val="3800"/>
              </a:spcBef>
              <a:spcAft>
                <a:spcPts val="0"/>
              </a:spcAft>
              <a:buSzPts val="2800"/>
              <a:buChar char="○"/>
              <a:defRPr sz="2800"/>
            </a:lvl2pPr>
            <a:lvl3pPr indent="-406400" lvl="2" marL="1371600">
              <a:spcBef>
                <a:spcPts val="3800"/>
              </a:spcBef>
              <a:spcAft>
                <a:spcPts val="0"/>
              </a:spcAft>
              <a:buSzPts val="2800"/>
              <a:buChar char="■"/>
              <a:defRPr sz="2800"/>
            </a:lvl3pPr>
            <a:lvl4pPr indent="-406400" lvl="3" marL="1828800">
              <a:spcBef>
                <a:spcPts val="3800"/>
              </a:spcBef>
              <a:spcAft>
                <a:spcPts val="0"/>
              </a:spcAft>
              <a:buSzPts val="2800"/>
              <a:buChar char="●"/>
              <a:defRPr sz="2800"/>
            </a:lvl4pPr>
            <a:lvl5pPr indent="-406400" lvl="4" marL="2286000">
              <a:spcBef>
                <a:spcPts val="3800"/>
              </a:spcBef>
              <a:spcAft>
                <a:spcPts val="0"/>
              </a:spcAft>
              <a:buSzPts val="2800"/>
              <a:buChar char="○"/>
              <a:defRPr sz="2800"/>
            </a:lvl5pPr>
            <a:lvl6pPr indent="-406400" lvl="5" marL="2743200">
              <a:spcBef>
                <a:spcPts val="3800"/>
              </a:spcBef>
              <a:spcAft>
                <a:spcPts val="0"/>
              </a:spcAft>
              <a:buSzPts val="2800"/>
              <a:buChar char="■"/>
              <a:defRPr sz="2800"/>
            </a:lvl6pPr>
            <a:lvl7pPr indent="-406400" lvl="6" marL="3200400">
              <a:spcBef>
                <a:spcPts val="3800"/>
              </a:spcBef>
              <a:spcAft>
                <a:spcPts val="0"/>
              </a:spcAft>
              <a:buSzPts val="2800"/>
              <a:buChar char="●"/>
              <a:defRPr sz="2800"/>
            </a:lvl7pPr>
            <a:lvl8pPr indent="-406400" lvl="7" marL="3657600">
              <a:spcBef>
                <a:spcPts val="3800"/>
              </a:spcBef>
              <a:spcAft>
                <a:spcPts val="0"/>
              </a:spcAft>
              <a:buSzPts val="2800"/>
              <a:buChar char="○"/>
              <a:defRPr sz="2800"/>
            </a:lvl8pPr>
            <a:lvl9pPr indent="-406400" lvl="8" marL="4114800">
              <a:spcBef>
                <a:spcPts val="3800"/>
              </a:spcBef>
              <a:spcAft>
                <a:spcPts val="3800"/>
              </a:spcAft>
              <a:buSzPts val="2800"/>
              <a:buChar char="■"/>
              <a:defRPr sz="2800"/>
            </a:lvl9pPr>
          </a:lstStyle>
          <a:p/>
        </p:txBody>
      </p:sp>
      <p:sp>
        <p:nvSpPr>
          <p:cNvPr id="31" name="Google Shape;31;p7"/>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1920640"/>
            <a:ext cx="12735600" cy="17454000"/>
          </a:xfrm>
          <a:prstGeom prst="rect">
            <a:avLst/>
          </a:prstGeom>
        </p:spPr>
        <p:txBody>
          <a:bodyPr anchorCtr="0" anchor="ctr" bIns="224400" lIns="224400" spcFirstLastPara="1" rIns="224400" wrap="square" tIns="224400">
            <a:noAutofit/>
          </a:bodyPr>
          <a:lstStyle>
            <a:lvl1pPr lvl="0">
              <a:spcBef>
                <a:spcPts val="0"/>
              </a:spcBef>
              <a:spcAft>
                <a:spcPts val="0"/>
              </a:spcAft>
              <a:buSzPts val="11800"/>
              <a:buNone/>
              <a:defRPr sz="11800"/>
            </a:lvl1pPr>
            <a:lvl2pPr lvl="1">
              <a:spcBef>
                <a:spcPts val="0"/>
              </a:spcBef>
              <a:spcAft>
                <a:spcPts val="0"/>
              </a:spcAft>
              <a:buSzPts val="11800"/>
              <a:buNone/>
              <a:defRPr sz="11800"/>
            </a:lvl2pPr>
            <a:lvl3pPr lvl="2">
              <a:spcBef>
                <a:spcPts val="0"/>
              </a:spcBef>
              <a:spcAft>
                <a:spcPts val="0"/>
              </a:spcAft>
              <a:buSzPts val="11800"/>
              <a:buNone/>
              <a:defRPr sz="11800"/>
            </a:lvl3pPr>
            <a:lvl4pPr lvl="3">
              <a:spcBef>
                <a:spcPts val="0"/>
              </a:spcBef>
              <a:spcAft>
                <a:spcPts val="0"/>
              </a:spcAft>
              <a:buSzPts val="11800"/>
              <a:buNone/>
              <a:defRPr sz="11800"/>
            </a:lvl4pPr>
            <a:lvl5pPr lvl="4">
              <a:spcBef>
                <a:spcPts val="0"/>
              </a:spcBef>
              <a:spcAft>
                <a:spcPts val="0"/>
              </a:spcAft>
              <a:buSzPts val="11800"/>
              <a:buNone/>
              <a:defRPr sz="11800"/>
            </a:lvl5pPr>
            <a:lvl6pPr lvl="5">
              <a:spcBef>
                <a:spcPts val="0"/>
              </a:spcBef>
              <a:spcAft>
                <a:spcPts val="0"/>
              </a:spcAft>
              <a:buSzPts val="11800"/>
              <a:buNone/>
              <a:defRPr sz="11800"/>
            </a:lvl6pPr>
            <a:lvl7pPr lvl="6">
              <a:spcBef>
                <a:spcPts val="0"/>
              </a:spcBef>
              <a:spcAft>
                <a:spcPts val="0"/>
              </a:spcAft>
              <a:buSzPts val="11800"/>
              <a:buNone/>
              <a:defRPr sz="11800"/>
            </a:lvl7pPr>
            <a:lvl8pPr lvl="7">
              <a:spcBef>
                <a:spcPts val="0"/>
              </a:spcBef>
              <a:spcAft>
                <a:spcPts val="0"/>
              </a:spcAft>
              <a:buSzPts val="11800"/>
              <a:buNone/>
              <a:defRPr sz="11800"/>
            </a:lvl8pPr>
            <a:lvl9pPr lvl="8">
              <a:spcBef>
                <a:spcPts val="0"/>
              </a:spcBef>
              <a:spcAft>
                <a:spcPts val="0"/>
              </a:spcAft>
              <a:buSzPts val="11800"/>
              <a:buNone/>
              <a:defRPr sz="11800"/>
            </a:lvl9pPr>
          </a:lstStyle>
          <a:p/>
        </p:txBody>
      </p:sp>
      <p:sp>
        <p:nvSpPr>
          <p:cNvPr id="34" name="Google Shape;34;p8"/>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533"/>
            <a:ext cx="9144000" cy="21945600"/>
          </a:xfrm>
          <a:prstGeom prst="rect">
            <a:avLst/>
          </a:prstGeom>
          <a:solidFill>
            <a:schemeClr val="lt2"/>
          </a:solidFill>
          <a:ln>
            <a:noFill/>
          </a:ln>
        </p:spPr>
        <p:txBody>
          <a:bodyPr anchorCtr="0" anchor="ctr" bIns="224400" lIns="224400" spcFirstLastPara="1" rIns="224400" wrap="square" tIns="2244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5261547"/>
            <a:ext cx="8090400" cy="6324600"/>
          </a:xfrm>
          <a:prstGeom prst="rect">
            <a:avLst/>
          </a:prstGeom>
        </p:spPr>
        <p:txBody>
          <a:bodyPr anchorCtr="0" anchor="b" bIns="224400" lIns="224400" spcFirstLastPara="1" rIns="224400" wrap="square" tIns="224400">
            <a:noAutofit/>
          </a:bodyPr>
          <a:lstStyle>
            <a:lvl1pPr lvl="0" algn="ctr">
              <a:spcBef>
                <a:spcPts val="0"/>
              </a:spcBef>
              <a:spcAft>
                <a:spcPts val="0"/>
              </a:spcAft>
              <a:buSzPts val="10200"/>
              <a:buNone/>
              <a:defRPr sz="10200"/>
            </a:lvl1pPr>
            <a:lvl2pPr lvl="1" algn="ctr">
              <a:spcBef>
                <a:spcPts val="0"/>
              </a:spcBef>
              <a:spcAft>
                <a:spcPts val="0"/>
              </a:spcAft>
              <a:buSzPts val="10200"/>
              <a:buNone/>
              <a:defRPr sz="10200"/>
            </a:lvl2pPr>
            <a:lvl3pPr lvl="2" algn="ctr">
              <a:spcBef>
                <a:spcPts val="0"/>
              </a:spcBef>
              <a:spcAft>
                <a:spcPts val="0"/>
              </a:spcAft>
              <a:buSzPts val="10200"/>
              <a:buNone/>
              <a:defRPr sz="10200"/>
            </a:lvl3pPr>
            <a:lvl4pPr lvl="3" algn="ctr">
              <a:spcBef>
                <a:spcPts val="0"/>
              </a:spcBef>
              <a:spcAft>
                <a:spcPts val="0"/>
              </a:spcAft>
              <a:buSzPts val="10200"/>
              <a:buNone/>
              <a:defRPr sz="10200"/>
            </a:lvl4pPr>
            <a:lvl5pPr lvl="4" algn="ctr">
              <a:spcBef>
                <a:spcPts val="0"/>
              </a:spcBef>
              <a:spcAft>
                <a:spcPts val="0"/>
              </a:spcAft>
              <a:buSzPts val="10200"/>
              <a:buNone/>
              <a:defRPr sz="10200"/>
            </a:lvl5pPr>
            <a:lvl6pPr lvl="5" algn="ctr">
              <a:spcBef>
                <a:spcPts val="0"/>
              </a:spcBef>
              <a:spcAft>
                <a:spcPts val="0"/>
              </a:spcAft>
              <a:buSzPts val="10200"/>
              <a:buNone/>
              <a:defRPr sz="10200"/>
            </a:lvl6pPr>
            <a:lvl7pPr lvl="6" algn="ctr">
              <a:spcBef>
                <a:spcPts val="0"/>
              </a:spcBef>
              <a:spcAft>
                <a:spcPts val="0"/>
              </a:spcAft>
              <a:buSzPts val="10200"/>
              <a:buNone/>
              <a:defRPr sz="10200"/>
            </a:lvl7pPr>
            <a:lvl8pPr lvl="7" algn="ctr">
              <a:spcBef>
                <a:spcPts val="0"/>
              </a:spcBef>
              <a:spcAft>
                <a:spcPts val="0"/>
              </a:spcAft>
              <a:buSzPts val="10200"/>
              <a:buNone/>
              <a:defRPr sz="10200"/>
            </a:lvl8pPr>
            <a:lvl9pPr lvl="8" algn="ctr">
              <a:spcBef>
                <a:spcPts val="0"/>
              </a:spcBef>
              <a:spcAft>
                <a:spcPts val="0"/>
              </a:spcAft>
              <a:buSzPts val="10200"/>
              <a:buNone/>
              <a:defRPr sz="10200"/>
            </a:lvl9pPr>
          </a:lstStyle>
          <a:p/>
        </p:txBody>
      </p:sp>
      <p:sp>
        <p:nvSpPr>
          <p:cNvPr id="38" name="Google Shape;38;p9"/>
          <p:cNvSpPr txBox="1"/>
          <p:nvPr>
            <p:ph idx="1" type="subTitle"/>
          </p:nvPr>
        </p:nvSpPr>
        <p:spPr>
          <a:xfrm>
            <a:off x="531000" y="11959787"/>
            <a:ext cx="8090400" cy="5269800"/>
          </a:xfrm>
          <a:prstGeom prst="rect">
            <a:avLst/>
          </a:prstGeom>
        </p:spPr>
        <p:txBody>
          <a:bodyPr anchorCtr="0" anchor="t" bIns="224400" lIns="224400" spcFirstLastPara="1" rIns="224400" wrap="square" tIns="22440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 name="Google Shape;39;p9"/>
          <p:cNvSpPr txBox="1"/>
          <p:nvPr>
            <p:ph idx="2" type="body"/>
          </p:nvPr>
        </p:nvSpPr>
        <p:spPr>
          <a:xfrm>
            <a:off x="9879000" y="3089387"/>
            <a:ext cx="7674000" cy="15765600"/>
          </a:xfrm>
          <a:prstGeom prst="rect">
            <a:avLst/>
          </a:prstGeom>
        </p:spPr>
        <p:txBody>
          <a:bodyPr anchorCtr="0" anchor="ctr" bIns="224400" lIns="224400" spcFirstLastPara="1" rIns="224400" wrap="square" tIns="224400">
            <a:noAutofit/>
          </a:bodyPr>
          <a:lstStyle>
            <a:lvl1pPr indent="-508000" lvl="0" marL="457200">
              <a:spcBef>
                <a:spcPts val="0"/>
              </a:spcBef>
              <a:spcAft>
                <a:spcPts val="0"/>
              </a:spcAft>
              <a:buSzPts val="4400"/>
              <a:buChar char="●"/>
              <a:defRPr/>
            </a:lvl1pPr>
            <a:lvl2pPr indent="-444500" lvl="1" marL="914400">
              <a:spcBef>
                <a:spcPts val="3800"/>
              </a:spcBef>
              <a:spcAft>
                <a:spcPts val="0"/>
              </a:spcAft>
              <a:buSzPts val="3400"/>
              <a:buChar char="○"/>
              <a:defRPr/>
            </a:lvl2pPr>
            <a:lvl3pPr indent="-444500" lvl="2" marL="1371600">
              <a:spcBef>
                <a:spcPts val="3800"/>
              </a:spcBef>
              <a:spcAft>
                <a:spcPts val="0"/>
              </a:spcAft>
              <a:buSzPts val="3400"/>
              <a:buChar char="■"/>
              <a:defRPr/>
            </a:lvl3pPr>
            <a:lvl4pPr indent="-444500" lvl="3" marL="1828800">
              <a:spcBef>
                <a:spcPts val="3800"/>
              </a:spcBef>
              <a:spcAft>
                <a:spcPts val="0"/>
              </a:spcAft>
              <a:buSzPts val="3400"/>
              <a:buChar char="●"/>
              <a:defRPr/>
            </a:lvl4pPr>
            <a:lvl5pPr indent="-444500" lvl="4" marL="2286000">
              <a:spcBef>
                <a:spcPts val="3800"/>
              </a:spcBef>
              <a:spcAft>
                <a:spcPts val="0"/>
              </a:spcAft>
              <a:buSzPts val="3400"/>
              <a:buChar char="○"/>
              <a:defRPr/>
            </a:lvl5pPr>
            <a:lvl6pPr indent="-444500" lvl="5" marL="2743200">
              <a:spcBef>
                <a:spcPts val="3800"/>
              </a:spcBef>
              <a:spcAft>
                <a:spcPts val="0"/>
              </a:spcAft>
              <a:buSzPts val="3400"/>
              <a:buChar char="■"/>
              <a:defRPr/>
            </a:lvl6pPr>
            <a:lvl7pPr indent="-444500" lvl="6" marL="3200400">
              <a:spcBef>
                <a:spcPts val="3800"/>
              </a:spcBef>
              <a:spcAft>
                <a:spcPts val="0"/>
              </a:spcAft>
              <a:buSzPts val="3400"/>
              <a:buChar char="●"/>
              <a:defRPr/>
            </a:lvl7pPr>
            <a:lvl8pPr indent="-444500" lvl="7" marL="3657600">
              <a:spcBef>
                <a:spcPts val="3800"/>
              </a:spcBef>
              <a:spcAft>
                <a:spcPts val="0"/>
              </a:spcAft>
              <a:buSzPts val="3400"/>
              <a:buChar char="○"/>
              <a:defRPr/>
            </a:lvl8pPr>
            <a:lvl9pPr indent="-444500" lvl="8" marL="4114800">
              <a:spcBef>
                <a:spcPts val="3800"/>
              </a:spcBef>
              <a:spcAft>
                <a:spcPts val="3800"/>
              </a:spcAft>
              <a:buSzPts val="3400"/>
              <a:buChar char="■"/>
              <a:defRPr/>
            </a:lvl9pPr>
          </a:lstStyle>
          <a:p/>
        </p:txBody>
      </p:sp>
      <p:sp>
        <p:nvSpPr>
          <p:cNvPr id="40" name="Google Shape;40;p9"/>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18050453"/>
            <a:ext cx="11997600" cy="2581800"/>
          </a:xfrm>
          <a:prstGeom prst="rect">
            <a:avLst/>
          </a:prstGeom>
        </p:spPr>
        <p:txBody>
          <a:bodyPr anchorCtr="0" anchor="ctr" bIns="224400" lIns="224400" spcFirstLastPara="1" rIns="224400" wrap="square" tIns="224400">
            <a:noAutofit/>
          </a:bodyPr>
          <a:lstStyle>
            <a:lvl1pPr indent="-228600" lvl="0" marL="457200">
              <a:lnSpc>
                <a:spcPct val="100000"/>
              </a:lnSpc>
              <a:spcBef>
                <a:spcPts val="0"/>
              </a:spcBef>
              <a:spcAft>
                <a:spcPts val="0"/>
              </a:spcAft>
              <a:buSzPts val="4400"/>
              <a:buNone/>
              <a:defRPr/>
            </a:lvl1pPr>
          </a:lstStyle>
          <a:p/>
        </p:txBody>
      </p:sp>
      <p:sp>
        <p:nvSpPr>
          <p:cNvPr id="43" name="Google Shape;43;p10"/>
          <p:cNvSpPr txBox="1"/>
          <p:nvPr>
            <p:ph idx="12" type="sldNum"/>
          </p:nvPr>
        </p:nvSpPr>
        <p:spPr>
          <a:xfrm>
            <a:off x="16944916" y="19896392"/>
            <a:ext cx="1097400" cy="1678800"/>
          </a:xfrm>
          <a:prstGeom prst="rect">
            <a:avLst/>
          </a:prstGeom>
        </p:spPr>
        <p:txBody>
          <a:bodyPr anchorCtr="0" anchor="ctr" bIns="224400" lIns="224400" spcFirstLastPara="1" rIns="224400" wrap="square" tIns="224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1898773"/>
            <a:ext cx="17041200" cy="2443800"/>
          </a:xfrm>
          <a:prstGeom prst="rect">
            <a:avLst/>
          </a:prstGeom>
          <a:noFill/>
          <a:ln>
            <a:noFill/>
          </a:ln>
        </p:spPr>
        <p:txBody>
          <a:bodyPr anchorCtr="0" anchor="t" bIns="224400" lIns="224400" spcFirstLastPara="1" rIns="224400" wrap="square" tIns="224400">
            <a:noAutofit/>
          </a:bodyPr>
          <a:lstStyle>
            <a:lvl1pPr lvl="0">
              <a:spcBef>
                <a:spcPts val="0"/>
              </a:spcBef>
              <a:spcAft>
                <a:spcPts val="0"/>
              </a:spcAft>
              <a:buClr>
                <a:schemeClr val="dk1"/>
              </a:buClr>
              <a:buSzPts val="7000"/>
              <a:buNone/>
              <a:defRPr sz="7000">
                <a:solidFill>
                  <a:schemeClr val="dk1"/>
                </a:solidFill>
              </a:defRPr>
            </a:lvl1pPr>
            <a:lvl2pPr lvl="1">
              <a:spcBef>
                <a:spcPts val="0"/>
              </a:spcBef>
              <a:spcAft>
                <a:spcPts val="0"/>
              </a:spcAft>
              <a:buClr>
                <a:schemeClr val="dk1"/>
              </a:buClr>
              <a:buSzPts val="7000"/>
              <a:buNone/>
              <a:defRPr sz="7000">
                <a:solidFill>
                  <a:schemeClr val="dk1"/>
                </a:solidFill>
              </a:defRPr>
            </a:lvl2pPr>
            <a:lvl3pPr lvl="2">
              <a:spcBef>
                <a:spcPts val="0"/>
              </a:spcBef>
              <a:spcAft>
                <a:spcPts val="0"/>
              </a:spcAft>
              <a:buClr>
                <a:schemeClr val="dk1"/>
              </a:buClr>
              <a:buSzPts val="7000"/>
              <a:buNone/>
              <a:defRPr sz="7000">
                <a:solidFill>
                  <a:schemeClr val="dk1"/>
                </a:solidFill>
              </a:defRPr>
            </a:lvl3pPr>
            <a:lvl4pPr lvl="3">
              <a:spcBef>
                <a:spcPts val="0"/>
              </a:spcBef>
              <a:spcAft>
                <a:spcPts val="0"/>
              </a:spcAft>
              <a:buClr>
                <a:schemeClr val="dk1"/>
              </a:buClr>
              <a:buSzPts val="7000"/>
              <a:buNone/>
              <a:defRPr sz="7000">
                <a:solidFill>
                  <a:schemeClr val="dk1"/>
                </a:solidFill>
              </a:defRPr>
            </a:lvl4pPr>
            <a:lvl5pPr lvl="4">
              <a:spcBef>
                <a:spcPts val="0"/>
              </a:spcBef>
              <a:spcAft>
                <a:spcPts val="0"/>
              </a:spcAft>
              <a:buClr>
                <a:schemeClr val="dk1"/>
              </a:buClr>
              <a:buSzPts val="7000"/>
              <a:buNone/>
              <a:defRPr sz="7000">
                <a:solidFill>
                  <a:schemeClr val="dk1"/>
                </a:solidFill>
              </a:defRPr>
            </a:lvl5pPr>
            <a:lvl6pPr lvl="5">
              <a:spcBef>
                <a:spcPts val="0"/>
              </a:spcBef>
              <a:spcAft>
                <a:spcPts val="0"/>
              </a:spcAft>
              <a:buClr>
                <a:schemeClr val="dk1"/>
              </a:buClr>
              <a:buSzPts val="7000"/>
              <a:buNone/>
              <a:defRPr sz="7000">
                <a:solidFill>
                  <a:schemeClr val="dk1"/>
                </a:solidFill>
              </a:defRPr>
            </a:lvl6pPr>
            <a:lvl7pPr lvl="6">
              <a:spcBef>
                <a:spcPts val="0"/>
              </a:spcBef>
              <a:spcAft>
                <a:spcPts val="0"/>
              </a:spcAft>
              <a:buClr>
                <a:schemeClr val="dk1"/>
              </a:buClr>
              <a:buSzPts val="7000"/>
              <a:buNone/>
              <a:defRPr sz="7000">
                <a:solidFill>
                  <a:schemeClr val="dk1"/>
                </a:solidFill>
              </a:defRPr>
            </a:lvl7pPr>
            <a:lvl8pPr lvl="7">
              <a:spcBef>
                <a:spcPts val="0"/>
              </a:spcBef>
              <a:spcAft>
                <a:spcPts val="0"/>
              </a:spcAft>
              <a:buClr>
                <a:schemeClr val="dk1"/>
              </a:buClr>
              <a:buSzPts val="7000"/>
              <a:buNone/>
              <a:defRPr sz="7000">
                <a:solidFill>
                  <a:schemeClr val="dk1"/>
                </a:solidFill>
              </a:defRPr>
            </a:lvl8pPr>
            <a:lvl9pPr lvl="8">
              <a:spcBef>
                <a:spcPts val="0"/>
              </a:spcBef>
              <a:spcAft>
                <a:spcPts val="0"/>
              </a:spcAft>
              <a:buClr>
                <a:schemeClr val="dk1"/>
              </a:buClr>
              <a:buSzPts val="7000"/>
              <a:buNone/>
              <a:defRPr sz="7000">
                <a:solidFill>
                  <a:schemeClr val="dk1"/>
                </a:solidFill>
              </a:defRPr>
            </a:lvl9pPr>
          </a:lstStyle>
          <a:p/>
        </p:txBody>
      </p:sp>
      <p:sp>
        <p:nvSpPr>
          <p:cNvPr id="7" name="Google Shape;7;p1"/>
          <p:cNvSpPr txBox="1"/>
          <p:nvPr>
            <p:ph idx="1" type="body"/>
          </p:nvPr>
        </p:nvSpPr>
        <p:spPr>
          <a:xfrm>
            <a:off x="623400" y="4917227"/>
            <a:ext cx="17041200" cy="14576400"/>
          </a:xfrm>
          <a:prstGeom prst="rect">
            <a:avLst/>
          </a:prstGeom>
          <a:noFill/>
          <a:ln>
            <a:noFill/>
          </a:ln>
        </p:spPr>
        <p:txBody>
          <a:bodyPr anchorCtr="0" anchor="t" bIns="224400" lIns="224400" spcFirstLastPara="1" rIns="224400" wrap="square" tIns="224400">
            <a:noAutofit/>
          </a:bodyPr>
          <a:lstStyle>
            <a:lvl1pPr indent="-508000" lvl="0" marL="457200">
              <a:lnSpc>
                <a:spcPct val="115000"/>
              </a:lnSpc>
              <a:spcBef>
                <a:spcPts val="0"/>
              </a:spcBef>
              <a:spcAft>
                <a:spcPts val="0"/>
              </a:spcAft>
              <a:buClr>
                <a:schemeClr val="dk2"/>
              </a:buClr>
              <a:buSzPts val="4400"/>
              <a:buChar char="●"/>
              <a:defRPr sz="4400">
                <a:solidFill>
                  <a:schemeClr val="dk2"/>
                </a:solidFill>
              </a:defRPr>
            </a:lvl1pPr>
            <a:lvl2pPr indent="-444500" lvl="1" marL="914400">
              <a:lnSpc>
                <a:spcPct val="115000"/>
              </a:lnSpc>
              <a:spcBef>
                <a:spcPts val="3800"/>
              </a:spcBef>
              <a:spcAft>
                <a:spcPts val="0"/>
              </a:spcAft>
              <a:buClr>
                <a:schemeClr val="dk2"/>
              </a:buClr>
              <a:buSzPts val="3400"/>
              <a:buChar char="○"/>
              <a:defRPr sz="3400">
                <a:solidFill>
                  <a:schemeClr val="dk2"/>
                </a:solidFill>
              </a:defRPr>
            </a:lvl2pPr>
            <a:lvl3pPr indent="-444500" lvl="2" marL="1371600">
              <a:lnSpc>
                <a:spcPct val="115000"/>
              </a:lnSpc>
              <a:spcBef>
                <a:spcPts val="3800"/>
              </a:spcBef>
              <a:spcAft>
                <a:spcPts val="0"/>
              </a:spcAft>
              <a:buClr>
                <a:schemeClr val="dk2"/>
              </a:buClr>
              <a:buSzPts val="3400"/>
              <a:buChar char="■"/>
              <a:defRPr sz="3400">
                <a:solidFill>
                  <a:schemeClr val="dk2"/>
                </a:solidFill>
              </a:defRPr>
            </a:lvl3pPr>
            <a:lvl4pPr indent="-444500" lvl="3" marL="1828800">
              <a:lnSpc>
                <a:spcPct val="115000"/>
              </a:lnSpc>
              <a:spcBef>
                <a:spcPts val="3800"/>
              </a:spcBef>
              <a:spcAft>
                <a:spcPts val="0"/>
              </a:spcAft>
              <a:buClr>
                <a:schemeClr val="dk2"/>
              </a:buClr>
              <a:buSzPts val="3400"/>
              <a:buChar char="●"/>
              <a:defRPr sz="3400">
                <a:solidFill>
                  <a:schemeClr val="dk2"/>
                </a:solidFill>
              </a:defRPr>
            </a:lvl4pPr>
            <a:lvl5pPr indent="-444500" lvl="4" marL="2286000">
              <a:lnSpc>
                <a:spcPct val="115000"/>
              </a:lnSpc>
              <a:spcBef>
                <a:spcPts val="3800"/>
              </a:spcBef>
              <a:spcAft>
                <a:spcPts val="0"/>
              </a:spcAft>
              <a:buClr>
                <a:schemeClr val="dk2"/>
              </a:buClr>
              <a:buSzPts val="3400"/>
              <a:buChar char="○"/>
              <a:defRPr sz="3400">
                <a:solidFill>
                  <a:schemeClr val="dk2"/>
                </a:solidFill>
              </a:defRPr>
            </a:lvl5pPr>
            <a:lvl6pPr indent="-444500" lvl="5" marL="2743200">
              <a:lnSpc>
                <a:spcPct val="115000"/>
              </a:lnSpc>
              <a:spcBef>
                <a:spcPts val="3800"/>
              </a:spcBef>
              <a:spcAft>
                <a:spcPts val="0"/>
              </a:spcAft>
              <a:buClr>
                <a:schemeClr val="dk2"/>
              </a:buClr>
              <a:buSzPts val="3400"/>
              <a:buChar char="■"/>
              <a:defRPr sz="3400">
                <a:solidFill>
                  <a:schemeClr val="dk2"/>
                </a:solidFill>
              </a:defRPr>
            </a:lvl6pPr>
            <a:lvl7pPr indent="-444500" lvl="6" marL="3200400">
              <a:lnSpc>
                <a:spcPct val="115000"/>
              </a:lnSpc>
              <a:spcBef>
                <a:spcPts val="3800"/>
              </a:spcBef>
              <a:spcAft>
                <a:spcPts val="0"/>
              </a:spcAft>
              <a:buClr>
                <a:schemeClr val="dk2"/>
              </a:buClr>
              <a:buSzPts val="3400"/>
              <a:buChar char="●"/>
              <a:defRPr sz="3400">
                <a:solidFill>
                  <a:schemeClr val="dk2"/>
                </a:solidFill>
              </a:defRPr>
            </a:lvl7pPr>
            <a:lvl8pPr indent="-444500" lvl="7" marL="3657600">
              <a:lnSpc>
                <a:spcPct val="115000"/>
              </a:lnSpc>
              <a:spcBef>
                <a:spcPts val="3800"/>
              </a:spcBef>
              <a:spcAft>
                <a:spcPts val="0"/>
              </a:spcAft>
              <a:buClr>
                <a:schemeClr val="dk2"/>
              </a:buClr>
              <a:buSzPts val="3400"/>
              <a:buChar char="○"/>
              <a:defRPr sz="3400">
                <a:solidFill>
                  <a:schemeClr val="dk2"/>
                </a:solidFill>
              </a:defRPr>
            </a:lvl8pPr>
            <a:lvl9pPr indent="-444500" lvl="8" marL="4114800">
              <a:lnSpc>
                <a:spcPct val="115000"/>
              </a:lnSpc>
              <a:spcBef>
                <a:spcPts val="3800"/>
              </a:spcBef>
              <a:spcAft>
                <a:spcPts val="3800"/>
              </a:spcAft>
              <a:buClr>
                <a:schemeClr val="dk2"/>
              </a:buClr>
              <a:buSzPts val="3400"/>
              <a:buChar char="■"/>
              <a:defRPr sz="3400">
                <a:solidFill>
                  <a:schemeClr val="dk2"/>
                </a:solidFill>
              </a:defRPr>
            </a:lvl9pPr>
          </a:lstStyle>
          <a:p/>
        </p:txBody>
      </p:sp>
      <p:sp>
        <p:nvSpPr>
          <p:cNvPr id="8" name="Google Shape;8;p1"/>
          <p:cNvSpPr txBox="1"/>
          <p:nvPr>
            <p:ph idx="12" type="sldNum"/>
          </p:nvPr>
        </p:nvSpPr>
        <p:spPr>
          <a:xfrm>
            <a:off x="16944916" y="19896392"/>
            <a:ext cx="1097400" cy="1678800"/>
          </a:xfrm>
          <a:prstGeom prst="rect">
            <a:avLst/>
          </a:prstGeom>
          <a:noFill/>
          <a:ln>
            <a:noFill/>
          </a:ln>
        </p:spPr>
        <p:txBody>
          <a:bodyPr anchorCtr="0" anchor="ctr" bIns="224400" lIns="224400" spcFirstLastPara="1" rIns="224400" wrap="square" tIns="224400">
            <a:noAutofit/>
          </a:bodyPr>
          <a:lstStyle>
            <a:lvl1pPr lvl="0" algn="r">
              <a:buNone/>
              <a:defRPr sz="2400">
                <a:solidFill>
                  <a:schemeClr val="dk2"/>
                </a:solidFill>
              </a:defRPr>
            </a:lvl1pPr>
            <a:lvl2pPr lvl="1" algn="r">
              <a:buNone/>
              <a:defRPr sz="2400">
                <a:solidFill>
                  <a:schemeClr val="dk2"/>
                </a:solidFill>
              </a:defRPr>
            </a:lvl2pPr>
            <a:lvl3pPr lvl="2" algn="r">
              <a:buNone/>
              <a:defRPr sz="2400">
                <a:solidFill>
                  <a:schemeClr val="dk2"/>
                </a:solidFill>
              </a:defRPr>
            </a:lvl3pPr>
            <a:lvl4pPr lvl="3" algn="r">
              <a:buNone/>
              <a:defRPr sz="2400">
                <a:solidFill>
                  <a:schemeClr val="dk2"/>
                </a:solidFill>
              </a:defRPr>
            </a:lvl4pPr>
            <a:lvl5pPr lvl="4" algn="r">
              <a:buNone/>
              <a:defRPr sz="2400">
                <a:solidFill>
                  <a:schemeClr val="dk2"/>
                </a:solidFill>
              </a:defRPr>
            </a:lvl5pPr>
            <a:lvl6pPr lvl="5" algn="r">
              <a:buNone/>
              <a:defRPr sz="2400">
                <a:solidFill>
                  <a:schemeClr val="dk2"/>
                </a:solidFill>
              </a:defRPr>
            </a:lvl6pPr>
            <a:lvl7pPr lvl="6" algn="r">
              <a:buNone/>
              <a:defRPr sz="2400">
                <a:solidFill>
                  <a:schemeClr val="dk2"/>
                </a:solidFill>
              </a:defRPr>
            </a:lvl7pPr>
            <a:lvl8pPr lvl="7" algn="r">
              <a:buNone/>
              <a:defRPr sz="2400">
                <a:solidFill>
                  <a:schemeClr val="dk2"/>
                </a:solidFill>
              </a:defRPr>
            </a:lvl8pPr>
            <a:lvl9pPr lvl="8" algn="r">
              <a:buNone/>
              <a:defRPr sz="24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50401" t="0"/>
          <a:stretch/>
        </p:blipFill>
        <p:spPr>
          <a:xfrm>
            <a:off x="-221150" y="0"/>
            <a:ext cx="18730301" cy="24296150"/>
          </a:xfrm>
          <a:prstGeom prst="rect">
            <a:avLst/>
          </a:prstGeom>
          <a:noFill/>
          <a:ln>
            <a:noFill/>
          </a:ln>
        </p:spPr>
      </p:pic>
      <p:sp>
        <p:nvSpPr>
          <p:cNvPr id="55" name="Google Shape;55;p13"/>
          <p:cNvSpPr/>
          <p:nvPr/>
        </p:nvSpPr>
        <p:spPr>
          <a:xfrm>
            <a:off x="3736200" y="1926400"/>
            <a:ext cx="10815600" cy="6978000"/>
          </a:xfrm>
          <a:prstGeom prst="rect">
            <a:avLst/>
          </a:prstGeom>
          <a:solidFill>
            <a:srgbClr val="1C202A"/>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56" name="Google Shape;56;p13"/>
          <p:cNvSpPr txBox="1"/>
          <p:nvPr/>
        </p:nvSpPr>
        <p:spPr>
          <a:xfrm>
            <a:off x="5157875" y="1926399"/>
            <a:ext cx="7971600" cy="36312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t/>
            </a:r>
            <a:endParaRPr sz="2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8600">
                <a:solidFill>
                  <a:srgbClr val="FFFFFF"/>
                </a:solidFill>
                <a:latin typeface="Open Sans"/>
                <a:ea typeface="Open Sans"/>
                <a:cs typeface="Open Sans"/>
                <a:sym typeface="Open Sans"/>
              </a:rPr>
              <a:t>Ongoing Design Document</a:t>
            </a:r>
            <a:endParaRPr b="1" sz="86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57" name="Google Shape;57;p13"/>
          <p:cNvSpPr txBox="1"/>
          <p:nvPr/>
        </p:nvSpPr>
        <p:spPr>
          <a:xfrm>
            <a:off x="4679266" y="7089521"/>
            <a:ext cx="8929200" cy="2351400"/>
          </a:xfrm>
          <a:prstGeom prst="rect">
            <a:avLst/>
          </a:prstGeom>
          <a:noFill/>
          <a:ln>
            <a:noFill/>
          </a:ln>
        </p:spPr>
        <p:txBody>
          <a:bodyPr anchorCtr="0" anchor="t" bIns="176750" lIns="176750" spcFirstLastPara="1" rIns="176750" wrap="square" tIns="176750">
            <a:noAutofit/>
          </a:bodyPr>
          <a:lstStyle/>
          <a:p>
            <a:pPr indent="0" lvl="0" marL="0" rtl="0" algn="ctr">
              <a:lnSpc>
                <a:spcPct val="115000"/>
              </a:lnSpc>
              <a:spcBef>
                <a:spcPts val="0"/>
              </a:spcBef>
              <a:spcAft>
                <a:spcPts val="0"/>
              </a:spcAft>
              <a:buNone/>
            </a:pPr>
            <a:r>
              <a:rPr lang="en" sz="7300">
                <a:solidFill>
                  <a:srgbClr val="FFFFFF"/>
                </a:solidFill>
                <a:latin typeface="Open Sans"/>
                <a:ea typeface="Open Sans"/>
                <a:cs typeface="Open Sans"/>
                <a:sym typeface="Open Sans"/>
              </a:rPr>
              <a:t>Lullaby</a:t>
            </a:r>
            <a:endParaRPr sz="7300">
              <a:solidFill>
                <a:srgbClr val="FFFFFF"/>
              </a:solidFill>
              <a:latin typeface="Open Sans"/>
              <a:ea typeface="Open Sans"/>
              <a:cs typeface="Open Sans"/>
              <a:sym typeface="Open Sans"/>
            </a:endParaRPr>
          </a:p>
        </p:txBody>
      </p:sp>
      <p:cxnSp>
        <p:nvCxnSpPr>
          <p:cNvPr id="58" name="Google Shape;58;p13"/>
          <p:cNvCxnSpPr/>
          <p:nvPr/>
        </p:nvCxnSpPr>
        <p:spPr>
          <a:xfrm>
            <a:off x="8099194" y="6451494"/>
            <a:ext cx="20892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6852350" y="15629875"/>
            <a:ext cx="10975200" cy="60000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600">
                <a:solidFill>
                  <a:srgbClr val="666666"/>
                </a:solidFill>
                <a:latin typeface="Roboto"/>
                <a:ea typeface="Roboto"/>
                <a:cs typeface="Roboto"/>
                <a:sym typeface="Roboto"/>
              </a:rPr>
              <a:t>Singing Cont. </a:t>
            </a:r>
            <a:endParaRPr b="1" sz="3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000">
                <a:solidFill>
                  <a:srgbClr val="666666"/>
                </a:solidFill>
                <a:latin typeface="Roboto"/>
                <a:ea typeface="Roboto"/>
                <a:cs typeface="Roboto"/>
                <a:sym typeface="Roboto"/>
              </a:rPr>
              <a:t>The MC is able to </a:t>
            </a:r>
            <a:r>
              <a:rPr b="1" lang="en" sz="3000">
                <a:solidFill>
                  <a:srgbClr val="666666"/>
                </a:solidFill>
                <a:latin typeface="Roboto"/>
                <a:ea typeface="Roboto"/>
                <a:cs typeface="Roboto"/>
                <a:sym typeface="Roboto"/>
              </a:rPr>
              <a:t>hold </a:t>
            </a:r>
            <a:r>
              <a:rPr lang="en" sz="3000">
                <a:solidFill>
                  <a:srgbClr val="666666"/>
                </a:solidFill>
                <a:latin typeface="Roboto"/>
                <a:ea typeface="Roboto"/>
                <a:cs typeface="Roboto"/>
                <a:sym typeface="Roboto"/>
              </a:rPr>
              <a:t>multiple notes at a time, letting them sing in several pitches at once, even chords! </a:t>
            </a:r>
            <a:endParaRPr sz="30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000">
                <a:solidFill>
                  <a:srgbClr val="666666"/>
                </a:solidFill>
                <a:latin typeface="Roboto"/>
                <a:ea typeface="Roboto"/>
                <a:cs typeface="Roboto"/>
                <a:sym typeface="Roboto"/>
              </a:rPr>
              <a:t>If the player wishes to select multiple notes, they can enable the </a:t>
            </a:r>
            <a:r>
              <a:rPr b="1" lang="en" sz="3000">
                <a:solidFill>
                  <a:srgbClr val="A64D79"/>
                </a:solidFill>
                <a:latin typeface="Roboto"/>
                <a:ea typeface="Roboto"/>
                <a:cs typeface="Roboto"/>
                <a:sym typeface="Roboto"/>
              </a:rPr>
              <a:t>Hold Mode</a:t>
            </a:r>
            <a:r>
              <a:rPr lang="en" sz="3000">
                <a:solidFill>
                  <a:srgbClr val="A64D79"/>
                </a:solidFill>
                <a:latin typeface="Roboto"/>
                <a:ea typeface="Roboto"/>
                <a:cs typeface="Roboto"/>
                <a:sym typeface="Roboto"/>
              </a:rPr>
              <a:t> </a:t>
            </a:r>
            <a:r>
              <a:rPr lang="en" sz="3000">
                <a:solidFill>
                  <a:srgbClr val="666666"/>
                </a:solidFill>
                <a:latin typeface="Roboto"/>
                <a:ea typeface="Roboto"/>
                <a:cs typeface="Roboto"/>
                <a:sym typeface="Roboto"/>
              </a:rPr>
              <a:t>by simply hold down the </a:t>
            </a:r>
            <a:r>
              <a:rPr b="1" lang="en" sz="3000">
                <a:solidFill>
                  <a:srgbClr val="666666"/>
                </a:solidFill>
                <a:latin typeface="Roboto"/>
                <a:ea typeface="Roboto"/>
                <a:cs typeface="Roboto"/>
                <a:sym typeface="Roboto"/>
              </a:rPr>
              <a:t>R1/L1 </a:t>
            </a:r>
            <a:r>
              <a:rPr lang="en" sz="3000">
                <a:solidFill>
                  <a:srgbClr val="666666"/>
                </a:solidFill>
                <a:latin typeface="Roboto"/>
                <a:ea typeface="Roboto"/>
                <a:cs typeface="Roboto"/>
                <a:sym typeface="Roboto"/>
              </a:rPr>
              <a:t>button. Now they can select up to three notes at a time, allowing for more advanced environment interaction. </a:t>
            </a:r>
            <a:endParaRPr sz="30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0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000">
                <a:solidFill>
                  <a:srgbClr val="666666"/>
                </a:solidFill>
                <a:latin typeface="Roboto"/>
                <a:ea typeface="Roboto"/>
                <a:cs typeface="Roboto"/>
                <a:sym typeface="Roboto"/>
              </a:rPr>
              <a:t>Held notes are indicated by them breaking from the wheel slightly, until they are no longer held. </a:t>
            </a:r>
            <a:endParaRPr sz="3000">
              <a:solidFill>
                <a:srgbClr val="666666"/>
              </a:solidFill>
              <a:latin typeface="Roboto"/>
              <a:ea typeface="Roboto"/>
              <a:cs typeface="Roboto"/>
              <a:sym typeface="Roboto"/>
            </a:endParaRPr>
          </a:p>
        </p:txBody>
      </p:sp>
      <p:sp>
        <p:nvSpPr>
          <p:cNvPr id="64" name="Google Shape;64;p14"/>
          <p:cNvSpPr/>
          <p:nvPr/>
        </p:nvSpPr>
        <p:spPr>
          <a:xfrm>
            <a:off x="492475" y="2349624"/>
            <a:ext cx="11411700" cy="53331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Main Character</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700">
                <a:solidFill>
                  <a:srgbClr val="666666"/>
                </a:solidFill>
                <a:latin typeface="Roboto"/>
                <a:ea typeface="Roboto"/>
                <a:cs typeface="Roboto"/>
                <a:sym typeface="Roboto"/>
              </a:rPr>
              <a:t>In lullaby, you control a small character (the MC) inhabiting a big world. </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700">
                <a:solidFill>
                  <a:srgbClr val="666666"/>
                </a:solidFill>
                <a:latin typeface="Roboto"/>
                <a:ea typeface="Roboto"/>
                <a:cs typeface="Roboto"/>
                <a:sym typeface="Roboto"/>
              </a:rPr>
              <a:t>Lacking physical prowess, the MC is not very strong or agile. They move through the large dungeon at a moderate pace and they’re able to perform a small jump. </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b="1" sz="3700">
              <a:solidFill>
                <a:srgbClr val="666666"/>
              </a:solidFill>
              <a:latin typeface="Roboto"/>
              <a:ea typeface="Roboto"/>
              <a:cs typeface="Roboto"/>
              <a:sym typeface="Roboto"/>
            </a:endParaRPr>
          </a:p>
        </p:txBody>
      </p:sp>
      <p:pic>
        <p:nvPicPr>
          <p:cNvPr id="65" name="Google Shape;65;p14"/>
          <p:cNvPicPr preferRelativeResize="0"/>
          <p:nvPr/>
        </p:nvPicPr>
        <p:blipFill>
          <a:blip r:embed="rId4">
            <a:alphaModFix/>
          </a:blip>
          <a:stretch>
            <a:fillRect/>
          </a:stretch>
        </p:blipFill>
        <p:spPr>
          <a:xfrm>
            <a:off x="11089157" y="1104300"/>
            <a:ext cx="7198843" cy="7823762"/>
          </a:xfrm>
          <a:prstGeom prst="rect">
            <a:avLst/>
          </a:prstGeom>
          <a:noFill/>
          <a:ln>
            <a:noFill/>
          </a:ln>
        </p:spPr>
      </p:pic>
      <p:sp>
        <p:nvSpPr>
          <p:cNvPr id="66" name="Google Shape;66;p14"/>
          <p:cNvSpPr/>
          <p:nvPr/>
        </p:nvSpPr>
        <p:spPr>
          <a:xfrm>
            <a:off x="4018200" y="8271775"/>
            <a:ext cx="14030400" cy="71376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Singing in Lullaby</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In Lullaby, music and song are the main ways to manipulate the environment. Moving the </a:t>
            </a:r>
            <a:r>
              <a:rPr b="1" lang="en" sz="3100">
                <a:solidFill>
                  <a:srgbClr val="666666"/>
                </a:solidFill>
                <a:latin typeface="Roboto"/>
                <a:ea typeface="Roboto"/>
                <a:cs typeface="Roboto"/>
                <a:sym typeface="Roboto"/>
              </a:rPr>
              <a:t>Right Analog Stick </a:t>
            </a:r>
            <a:r>
              <a:rPr lang="en" sz="3100">
                <a:solidFill>
                  <a:srgbClr val="666666"/>
                </a:solidFill>
                <a:latin typeface="Roboto"/>
                <a:ea typeface="Roboto"/>
                <a:cs typeface="Roboto"/>
                <a:sym typeface="Roboto"/>
              </a:rPr>
              <a:t>Will reveal the</a:t>
            </a:r>
            <a:r>
              <a:rPr lang="en" sz="3100">
                <a:solidFill>
                  <a:srgbClr val="3C78D8"/>
                </a:solidFill>
                <a:latin typeface="Roboto"/>
                <a:ea typeface="Roboto"/>
                <a:cs typeface="Roboto"/>
                <a:sym typeface="Roboto"/>
              </a:rPr>
              <a:t> </a:t>
            </a:r>
            <a:r>
              <a:rPr b="1" lang="en" sz="3100">
                <a:solidFill>
                  <a:srgbClr val="A64D79"/>
                </a:solidFill>
                <a:latin typeface="Roboto"/>
                <a:ea typeface="Roboto"/>
                <a:cs typeface="Roboto"/>
                <a:sym typeface="Roboto"/>
              </a:rPr>
              <a:t>Note Wheel</a:t>
            </a:r>
            <a:r>
              <a:rPr b="1" lang="en" sz="3100">
                <a:solidFill>
                  <a:srgbClr val="3C78D8"/>
                </a:solidFill>
                <a:latin typeface="Roboto"/>
                <a:ea typeface="Roboto"/>
                <a:cs typeface="Roboto"/>
                <a:sym typeface="Roboto"/>
              </a:rPr>
              <a:t>.</a:t>
            </a:r>
            <a:r>
              <a:rPr lang="en" sz="3100">
                <a:solidFill>
                  <a:srgbClr val="666666"/>
                </a:solidFill>
                <a:latin typeface="Roboto"/>
                <a:ea typeface="Roboto"/>
                <a:cs typeface="Roboto"/>
                <a:sym typeface="Roboto"/>
              </a:rPr>
              <a:t>In order to sing, you highlight your desired note with the </a:t>
            </a:r>
            <a:r>
              <a:rPr b="1" lang="en" sz="3100">
                <a:solidFill>
                  <a:srgbClr val="666666"/>
                </a:solidFill>
                <a:latin typeface="Roboto"/>
                <a:ea typeface="Roboto"/>
                <a:cs typeface="Roboto"/>
                <a:sym typeface="Roboto"/>
              </a:rPr>
              <a:t>right analog stick</a:t>
            </a:r>
            <a:r>
              <a:rPr lang="en" sz="3100">
                <a:solidFill>
                  <a:srgbClr val="666666"/>
                </a:solidFill>
                <a:latin typeface="Roboto"/>
                <a:ea typeface="Roboto"/>
                <a:cs typeface="Roboto"/>
                <a:sym typeface="Roboto"/>
              </a:rPr>
              <a:t>, and then press </a:t>
            </a:r>
            <a:r>
              <a:rPr b="1" lang="en" sz="3100">
                <a:solidFill>
                  <a:srgbClr val="666666"/>
                </a:solidFill>
                <a:latin typeface="Roboto"/>
                <a:ea typeface="Roboto"/>
                <a:cs typeface="Roboto"/>
                <a:sym typeface="Roboto"/>
              </a:rPr>
              <a:t>R2/L2</a:t>
            </a:r>
            <a:r>
              <a:rPr lang="en" sz="3100">
                <a:solidFill>
                  <a:srgbClr val="666666"/>
                </a:solidFill>
                <a:latin typeface="Roboto"/>
                <a:ea typeface="Roboto"/>
                <a:cs typeface="Roboto"/>
                <a:sym typeface="Roboto"/>
              </a:rPr>
              <a:t> to sing the note.</a:t>
            </a:r>
            <a:endParaRPr b="1"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b="1"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If just starting to sing, the character will need to briefly ease into the note. The Loudness of the MC’s sining depends on how hard the trigger is squeezed.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When starting to sing or shifting notes mid-song, there</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is a slight delay before it is registered in the code as an input.-</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This is in order to avoid accidental notes with the analog stick.  </a:t>
            </a:r>
            <a:endParaRPr sz="3100">
              <a:solidFill>
                <a:srgbClr val="666666"/>
              </a:solidFill>
              <a:latin typeface="Roboto"/>
              <a:ea typeface="Roboto"/>
              <a:cs typeface="Roboto"/>
              <a:sym typeface="Roboto"/>
            </a:endParaRPr>
          </a:p>
        </p:txBody>
      </p:sp>
      <p:sp>
        <p:nvSpPr>
          <p:cNvPr id="67" name="Google Shape;67;p14"/>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rPr lang="en" sz="6000">
                <a:solidFill>
                  <a:srgbClr val="FFFFFF"/>
                </a:solidFill>
                <a:latin typeface="Open Sans"/>
                <a:ea typeface="Open Sans"/>
                <a:cs typeface="Open Sans"/>
                <a:sym typeface="Open Sans"/>
              </a:rPr>
              <a:t>Character and Mechanics (In Progress)</a:t>
            </a:r>
            <a:endParaRPr sz="6000">
              <a:solidFill>
                <a:srgbClr val="FFFFFF"/>
              </a:solidFill>
              <a:latin typeface="Open Sans"/>
              <a:ea typeface="Open Sans"/>
              <a:cs typeface="Open Sans"/>
              <a:sym typeface="Open Sans"/>
            </a:endParaRPr>
          </a:p>
        </p:txBody>
      </p:sp>
      <p:sp>
        <p:nvSpPr>
          <p:cNvPr id="68" name="Google Shape;68;p14"/>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solidFill>
                <a:srgbClr val="304449"/>
              </a:solidFill>
            </a:endParaRPr>
          </a:p>
        </p:txBody>
      </p:sp>
      <p:pic>
        <p:nvPicPr>
          <p:cNvPr id="69" name="Google Shape;69;p14"/>
          <p:cNvPicPr preferRelativeResize="0"/>
          <p:nvPr/>
        </p:nvPicPr>
        <p:blipFill>
          <a:blip r:embed="rId5">
            <a:alphaModFix/>
          </a:blip>
          <a:stretch>
            <a:fillRect/>
          </a:stretch>
        </p:blipFill>
        <p:spPr>
          <a:xfrm>
            <a:off x="-505225" y="14993125"/>
            <a:ext cx="7898951" cy="6765949"/>
          </a:xfrm>
          <a:prstGeom prst="rect">
            <a:avLst/>
          </a:prstGeom>
          <a:noFill/>
          <a:ln>
            <a:noFill/>
          </a:ln>
        </p:spPr>
      </p:pic>
      <p:pic>
        <p:nvPicPr>
          <p:cNvPr id="70" name="Google Shape;70;p14"/>
          <p:cNvPicPr preferRelativeResize="0"/>
          <p:nvPr/>
        </p:nvPicPr>
        <p:blipFill>
          <a:blip r:embed="rId6">
            <a:alphaModFix/>
          </a:blip>
          <a:stretch>
            <a:fillRect/>
          </a:stretch>
        </p:blipFill>
        <p:spPr>
          <a:xfrm>
            <a:off x="15927750" y="13602725"/>
            <a:ext cx="2120850" cy="1633650"/>
          </a:xfrm>
          <a:prstGeom prst="rect">
            <a:avLst/>
          </a:prstGeom>
          <a:noFill/>
          <a:ln>
            <a:noFill/>
          </a:ln>
        </p:spPr>
      </p:pic>
      <p:pic>
        <p:nvPicPr>
          <p:cNvPr id="71" name="Google Shape;71;p14"/>
          <p:cNvPicPr preferRelativeResize="0"/>
          <p:nvPr/>
        </p:nvPicPr>
        <p:blipFill>
          <a:blip r:embed="rId7">
            <a:alphaModFix/>
          </a:blip>
          <a:stretch>
            <a:fillRect/>
          </a:stretch>
        </p:blipFill>
        <p:spPr>
          <a:xfrm>
            <a:off x="206075" y="9788174"/>
            <a:ext cx="4018199" cy="41048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5"/>
          <p:cNvSpPr/>
          <p:nvPr/>
        </p:nvSpPr>
        <p:spPr>
          <a:xfrm>
            <a:off x="681925" y="13278600"/>
            <a:ext cx="17145900" cy="74994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Player environment influence </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Music has abandoned the dungeon, only disparate elements remain: steady drips into a puddle, lonely winds, sounds from animals etc.</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As the player progresses through levels, these musical elements gradually unite to  form into a background track, which is contained within a section of the game.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As the player explores and sings throughout the dungeon, their positive influence may be felt in the environment. As you sing, perhaps colours begin to linger and plants  slowly sprout in the walls.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With these proposals, backtracking through the branching paths would provide the player with a nice indication of their impact and progression. </a:t>
            </a:r>
            <a:endParaRPr sz="3100">
              <a:solidFill>
                <a:srgbClr val="666666"/>
              </a:solidFill>
              <a:latin typeface="Roboto"/>
              <a:ea typeface="Roboto"/>
              <a:cs typeface="Roboto"/>
              <a:sym typeface="Roboto"/>
            </a:endParaRPr>
          </a:p>
        </p:txBody>
      </p:sp>
      <p:sp>
        <p:nvSpPr>
          <p:cNvPr id="77" name="Google Shape;77;p15"/>
          <p:cNvSpPr/>
          <p:nvPr/>
        </p:nvSpPr>
        <p:spPr>
          <a:xfrm>
            <a:off x="492475" y="1957725"/>
            <a:ext cx="17335200" cy="19893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500">
                <a:solidFill>
                  <a:srgbClr val="666666"/>
                </a:solidFill>
                <a:latin typeface="Roboto"/>
                <a:ea typeface="Roboto"/>
                <a:cs typeface="Roboto"/>
                <a:sym typeface="Roboto"/>
              </a:rPr>
              <a:t>Lullaby features a semi-linear world-layout, where the map occasionally branches, but ultimately pushes a main path. Stopgaps throughout the dungeon will require players to explore the dungeon to unlock new notes to play. </a:t>
            </a:r>
            <a:endParaRPr b="1" sz="3500">
              <a:solidFill>
                <a:srgbClr val="666666"/>
              </a:solidFill>
              <a:latin typeface="Roboto"/>
              <a:ea typeface="Roboto"/>
              <a:cs typeface="Roboto"/>
              <a:sym typeface="Roboto"/>
            </a:endParaRPr>
          </a:p>
        </p:txBody>
      </p:sp>
      <p:sp>
        <p:nvSpPr>
          <p:cNvPr id="78" name="Google Shape;78;p15"/>
          <p:cNvSpPr/>
          <p:nvPr/>
        </p:nvSpPr>
        <p:spPr>
          <a:xfrm>
            <a:off x="492475" y="4394450"/>
            <a:ext cx="10975200" cy="35586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Branching paths and exploration</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As they player progresses, they will eventually stumble upon objects that they are not able to fully interact with yet. For this they will have to venture out to learn new notes. The player initially has three?</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p:txBody>
      </p:sp>
      <p:sp>
        <p:nvSpPr>
          <p:cNvPr id="79" name="Google Shape;79;p15"/>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rPr lang="en" sz="6000">
                <a:solidFill>
                  <a:srgbClr val="FFFFFF"/>
                </a:solidFill>
                <a:latin typeface="Open Sans"/>
                <a:ea typeface="Open Sans"/>
                <a:cs typeface="Open Sans"/>
                <a:sym typeface="Open Sans"/>
              </a:rPr>
              <a:t>Game World and Progression</a:t>
            </a:r>
            <a:endParaRPr sz="6000">
              <a:solidFill>
                <a:srgbClr val="FFFFFF"/>
              </a:solidFill>
              <a:latin typeface="Open Sans"/>
              <a:ea typeface="Open Sans"/>
              <a:cs typeface="Open Sans"/>
              <a:sym typeface="Open Sans"/>
            </a:endParaRPr>
          </a:p>
        </p:txBody>
      </p:sp>
      <p:sp>
        <p:nvSpPr>
          <p:cNvPr id="80" name="Google Shape;80;p15"/>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solidFill>
                <a:srgbClr val="304449"/>
              </a:solidFill>
            </a:endParaRPr>
          </a:p>
        </p:txBody>
      </p:sp>
      <p:sp>
        <p:nvSpPr>
          <p:cNvPr id="81" name="Google Shape;81;p15"/>
          <p:cNvSpPr/>
          <p:nvPr/>
        </p:nvSpPr>
        <p:spPr>
          <a:xfrm>
            <a:off x="7452475" y="8400477"/>
            <a:ext cx="10375200" cy="44307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Learning notes </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At the ends of branches will be special items or characters that teach you new notes. Perhaps one branch could end with a puzzle where you have to hit a big bell to learn its note. Or you may learn a new note from listening to a small family of croaking frogs. </a:t>
            </a:r>
            <a:endParaRPr sz="3100">
              <a:solidFill>
                <a:srgbClr val="666666"/>
              </a:solidFill>
              <a:latin typeface="Roboto"/>
              <a:ea typeface="Roboto"/>
              <a:cs typeface="Roboto"/>
              <a:sym typeface="Roboto"/>
            </a:endParaRPr>
          </a:p>
          <a:p>
            <a:pPr indent="0" lvl="0" marL="0" rtl="0" algn="ctr">
              <a:spcBef>
                <a:spcPts val="0"/>
              </a:spcBef>
              <a:spcAft>
                <a:spcPts val="0"/>
              </a:spcAft>
              <a:buClr>
                <a:schemeClr val="dk1"/>
              </a:buClr>
              <a:buSzPts val="2200"/>
              <a:buFont typeface="Arial"/>
              <a:buNone/>
            </a:pPr>
            <a:r>
              <a:t/>
            </a:r>
            <a:endParaRPr sz="3700">
              <a:solidFill>
                <a:srgbClr val="666666"/>
              </a:solidFill>
              <a:latin typeface="Roboto"/>
              <a:ea typeface="Roboto"/>
              <a:cs typeface="Roboto"/>
              <a:sym typeface="Roboto"/>
            </a:endParaRPr>
          </a:p>
        </p:txBody>
      </p:sp>
      <p:pic>
        <p:nvPicPr>
          <p:cNvPr id="82" name="Google Shape;82;p15"/>
          <p:cNvPicPr preferRelativeResize="0"/>
          <p:nvPr/>
        </p:nvPicPr>
        <p:blipFill>
          <a:blip r:embed="rId4">
            <a:alphaModFix/>
          </a:blip>
          <a:stretch>
            <a:fillRect/>
          </a:stretch>
        </p:blipFill>
        <p:spPr>
          <a:xfrm>
            <a:off x="492475" y="7212475"/>
            <a:ext cx="7983399" cy="8025849"/>
          </a:xfrm>
          <a:prstGeom prst="rect">
            <a:avLst/>
          </a:prstGeom>
          <a:noFill/>
          <a:ln>
            <a:noFill/>
          </a:ln>
        </p:spPr>
      </p:pic>
      <p:pic>
        <p:nvPicPr>
          <p:cNvPr id="83" name="Google Shape;83;p15"/>
          <p:cNvPicPr preferRelativeResize="0"/>
          <p:nvPr/>
        </p:nvPicPr>
        <p:blipFill>
          <a:blip r:embed="rId5">
            <a:alphaModFix/>
          </a:blip>
          <a:stretch>
            <a:fillRect/>
          </a:stretch>
        </p:blipFill>
        <p:spPr>
          <a:xfrm>
            <a:off x="11990975" y="3904988"/>
            <a:ext cx="5615150" cy="5645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p:nvPr/>
        </p:nvSpPr>
        <p:spPr>
          <a:xfrm>
            <a:off x="7704925" y="10613563"/>
            <a:ext cx="10169700" cy="55851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Sequence Puzzles: </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These objects require players to input a certain melody or chord(s) in the right order and with certain time restraints. </a:t>
            </a:r>
            <a:r>
              <a:rPr lang="en" sz="3100">
                <a:solidFill>
                  <a:srgbClr val="666666"/>
                </a:solidFill>
                <a:latin typeface="Roboto"/>
                <a:ea typeface="Roboto"/>
                <a:cs typeface="Roboto"/>
                <a:sym typeface="Roboto"/>
              </a:rPr>
              <a:t>Being puzzles themselves, these objects are </a:t>
            </a:r>
            <a:r>
              <a:rPr lang="en" sz="3100">
                <a:solidFill>
                  <a:srgbClr val="666666"/>
                </a:solidFill>
                <a:latin typeface="Roboto"/>
                <a:ea typeface="Roboto"/>
                <a:cs typeface="Roboto"/>
                <a:sym typeface="Roboto"/>
              </a:rPr>
              <a:t>separate from physics objects.</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Examples could be doors or gates.</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Hints for these </a:t>
            </a:r>
            <a:r>
              <a:rPr lang="en" sz="3100">
                <a:solidFill>
                  <a:srgbClr val="666666"/>
                </a:solidFill>
                <a:latin typeface="Roboto"/>
                <a:ea typeface="Roboto"/>
                <a:cs typeface="Roboto"/>
                <a:sym typeface="Roboto"/>
              </a:rPr>
              <a:t>sequences</a:t>
            </a:r>
            <a:r>
              <a:rPr lang="en" sz="3100">
                <a:solidFill>
                  <a:srgbClr val="666666"/>
                </a:solidFill>
                <a:latin typeface="Roboto"/>
                <a:ea typeface="Roboto"/>
                <a:cs typeface="Roboto"/>
                <a:sym typeface="Roboto"/>
              </a:rPr>
              <a:t> may be found in the environment or on the objects themselves. </a:t>
            </a:r>
            <a:endParaRPr sz="3100">
              <a:solidFill>
                <a:srgbClr val="666666"/>
              </a:solidFill>
              <a:latin typeface="Roboto"/>
              <a:ea typeface="Roboto"/>
              <a:cs typeface="Roboto"/>
              <a:sym typeface="Roboto"/>
            </a:endParaRPr>
          </a:p>
        </p:txBody>
      </p:sp>
      <p:sp>
        <p:nvSpPr>
          <p:cNvPr id="89" name="Google Shape;89;p16"/>
          <p:cNvSpPr/>
          <p:nvPr/>
        </p:nvSpPr>
        <p:spPr>
          <a:xfrm>
            <a:off x="571225" y="1830200"/>
            <a:ext cx="17145600" cy="15657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500">
                <a:solidFill>
                  <a:srgbClr val="666666"/>
                </a:solidFill>
                <a:latin typeface="Roboto"/>
                <a:ea typeface="Roboto"/>
                <a:cs typeface="Roboto"/>
                <a:sym typeface="Roboto"/>
              </a:rPr>
              <a:t>In Lullaby there are various types of puzzles that utilize different aspects of the singing mechanic:</a:t>
            </a:r>
            <a:endParaRPr b="1" sz="3500">
              <a:solidFill>
                <a:srgbClr val="666666"/>
              </a:solidFill>
              <a:latin typeface="Roboto"/>
              <a:ea typeface="Roboto"/>
              <a:cs typeface="Roboto"/>
              <a:sym typeface="Roboto"/>
            </a:endParaRPr>
          </a:p>
        </p:txBody>
      </p:sp>
      <p:sp>
        <p:nvSpPr>
          <p:cNvPr id="90" name="Google Shape;90;p16"/>
          <p:cNvSpPr/>
          <p:nvPr/>
        </p:nvSpPr>
        <p:spPr>
          <a:xfrm>
            <a:off x="571225" y="3715800"/>
            <a:ext cx="10512000" cy="64833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Physics Puzzles: </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Throughout the dungeon, several objects that are influenced by your song.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This puzzle type of one of the earliest you encounter, and thus objects will often only require a single note to be activated.</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Experimentation and surprise are important qualities of the game, so perhaps sometimes objects should have different behaviours than the player has become used to.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p:txBody>
      </p:sp>
      <p:sp>
        <p:nvSpPr>
          <p:cNvPr id="91" name="Google Shape;91;p16"/>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rPr lang="en" sz="6000">
                <a:solidFill>
                  <a:srgbClr val="FFFFFF"/>
                </a:solidFill>
                <a:latin typeface="Open Sans"/>
                <a:ea typeface="Open Sans"/>
                <a:cs typeface="Open Sans"/>
                <a:sym typeface="Open Sans"/>
              </a:rPr>
              <a:t>Puzzles </a:t>
            </a:r>
            <a:endParaRPr sz="6000">
              <a:solidFill>
                <a:srgbClr val="FFFFFF"/>
              </a:solidFill>
              <a:latin typeface="Open Sans"/>
              <a:ea typeface="Open Sans"/>
              <a:cs typeface="Open Sans"/>
              <a:sym typeface="Open Sans"/>
            </a:endParaRPr>
          </a:p>
        </p:txBody>
      </p:sp>
      <p:sp>
        <p:nvSpPr>
          <p:cNvPr id="92" name="Google Shape;92;p16"/>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solidFill>
                <a:srgbClr val="304449"/>
              </a:solidFill>
            </a:endParaRPr>
          </a:p>
        </p:txBody>
      </p:sp>
      <p:sp>
        <p:nvSpPr>
          <p:cNvPr id="93" name="Google Shape;93;p16"/>
          <p:cNvSpPr/>
          <p:nvPr/>
        </p:nvSpPr>
        <p:spPr>
          <a:xfrm>
            <a:off x="571225" y="16613125"/>
            <a:ext cx="10169700" cy="42588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Pressure-Sensitive Puzzles</a:t>
            </a:r>
            <a:r>
              <a:rPr b="1" lang="en" sz="3700">
                <a:solidFill>
                  <a:srgbClr val="666666"/>
                </a:solidFill>
                <a:latin typeface="Roboto"/>
                <a:ea typeface="Roboto"/>
                <a:cs typeface="Roboto"/>
                <a:sym typeface="Roboto"/>
              </a:rPr>
              <a:t>: </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Using the pressure-sensitivity of the controller, some puzzles will also require you to sing at a certain level to progress. This could for example be singing softly to beckon an animal, singing loudly to break glass or to light up a room just enough to not disturb the monsters sleeping in the corners. </a:t>
            </a:r>
            <a:endParaRPr sz="3100">
              <a:solidFill>
                <a:srgbClr val="666666"/>
              </a:solidFill>
              <a:latin typeface="Roboto"/>
              <a:ea typeface="Roboto"/>
              <a:cs typeface="Roboto"/>
              <a:sym typeface="Roboto"/>
            </a:endParaRPr>
          </a:p>
        </p:txBody>
      </p:sp>
      <p:pic>
        <p:nvPicPr>
          <p:cNvPr id="94" name="Google Shape;94;p16"/>
          <p:cNvPicPr preferRelativeResize="0"/>
          <p:nvPr/>
        </p:nvPicPr>
        <p:blipFill>
          <a:blip r:embed="rId4">
            <a:alphaModFix/>
          </a:blip>
          <a:stretch>
            <a:fillRect/>
          </a:stretch>
        </p:blipFill>
        <p:spPr>
          <a:xfrm rot="2700000">
            <a:off x="12340900" y="5476025"/>
            <a:ext cx="4251050" cy="2962850"/>
          </a:xfrm>
          <a:prstGeom prst="rect">
            <a:avLst/>
          </a:prstGeom>
          <a:noFill/>
          <a:ln>
            <a:noFill/>
          </a:ln>
        </p:spPr>
      </p:pic>
      <p:pic>
        <p:nvPicPr>
          <p:cNvPr id="95" name="Google Shape;95;p16"/>
          <p:cNvPicPr preferRelativeResize="0"/>
          <p:nvPr/>
        </p:nvPicPr>
        <p:blipFill>
          <a:blip r:embed="rId5">
            <a:alphaModFix/>
          </a:blip>
          <a:stretch>
            <a:fillRect/>
          </a:stretch>
        </p:blipFill>
        <p:spPr>
          <a:xfrm>
            <a:off x="11325050" y="16413075"/>
            <a:ext cx="6028455" cy="510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p:nvPr/>
        </p:nvSpPr>
        <p:spPr>
          <a:xfrm>
            <a:off x="7041825" y="14145775"/>
            <a:ext cx="10975200" cy="60000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Multi-Coloured Auras and Sequences</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When an object requires a chord or sequence to be played, multi-coloured auras and multiple/layered symbols appear.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For hidden melody puzzles, where melody clues are to be found in the environment, the auras of the object appear as blank, only displaying the amount of notes needed for sucessful interaction. </a:t>
            </a:r>
            <a:endParaRPr sz="3100">
              <a:solidFill>
                <a:srgbClr val="666666"/>
              </a:solidFill>
              <a:latin typeface="Roboto"/>
              <a:ea typeface="Roboto"/>
              <a:cs typeface="Roboto"/>
              <a:sym typeface="Roboto"/>
            </a:endParaRPr>
          </a:p>
        </p:txBody>
      </p:sp>
      <p:sp>
        <p:nvSpPr>
          <p:cNvPr id="101" name="Google Shape;101;p17"/>
          <p:cNvSpPr/>
          <p:nvPr/>
        </p:nvSpPr>
        <p:spPr>
          <a:xfrm>
            <a:off x="571225" y="1830200"/>
            <a:ext cx="17145600" cy="19905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500">
                <a:solidFill>
                  <a:srgbClr val="666666"/>
                </a:solidFill>
                <a:latin typeface="Roboto"/>
                <a:ea typeface="Roboto"/>
                <a:cs typeface="Roboto"/>
                <a:sym typeface="Roboto"/>
              </a:rPr>
              <a:t>When the player enters a room,, they see many objects, where only some are interactable. Using auras, symbols or both, we can guide the player towards possible interactions. </a:t>
            </a:r>
            <a:endParaRPr b="1" sz="3500">
              <a:solidFill>
                <a:srgbClr val="666666"/>
              </a:solidFill>
              <a:latin typeface="Roboto"/>
              <a:ea typeface="Roboto"/>
              <a:cs typeface="Roboto"/>
              <a:sym typeface="Roboto"/>
            </a:endParaRPr>
          </a:p>
        </p:txBody>
      </p:sp>
      <p:sp>
        <p:nvSpPr>
          <p:cNvPr id="102" name="Google Shape;102;p17"/>
          <p:cNvSpPr/>
          <p:nvPr/>
        </p:nvSpPr>
        <p:spPr>
          <a:xfrm>
            <a:off x="571225" y="4298550"/>
            <a:ext cx="10512000" cy="65322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Awakening Auras</a:t>
            </a:r>
            <a:endParaRPr b="1"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To reveal interactable objects, the player can sing </a:t>
            </a:r>
            <a:r>
              <a:rPr b="1" lang="en" sz="3100">
                <a:solidFill>
                  <a:srgbClr val="666666"/>
                </a:solidFill>
                <a:latin typeface="Roboto"/>
                <a:ea typeface="Roboto"/>
                <a:cs typeface="Roboto"/>
                <a:sym typeface="Roboto"/>
              </a:rPr>
              <a:t>(or perhaps hum?) </a:t>
            </a:r>
            <a:r>
              <a:rPr lang="en" sz="3100">
                <a:solidFill>
                  <a:srgbClr val="666666"/>
                </a:solidFill>
                <a:latin typeface="Roboto"/>
                <a:ea typeface="Roboto"/>
                <a:cs typeface="Roboto"/>
                <a:sym typeface="Roboto"/>
              </a:rPr>
              <a:t>to reveal the auras of interactable objects, in their respective colours. This aura will gently fade over time, but should allow players to get a good sense of the options they have.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If uncluded, symbols will also glow slightly, though not as much as when the object is activated through song. </a:t>
            </a:r>
            <a:endParaRPr sz="3100">
              <a:solidFill>
                <a:srgbClr val="666666"/>
              </a:solidFill>
              <a:latin typeface="Roboto"/>
              <a:ea typeface="Roboto"/>
              <a:cs typeface="Roboto"/>
              <a:sym typeface="Roboto"/>
            </a:endParaRPr>
          </a:p>
        </p:txBody>
      </p:sp>
      <p:sp>
        <p:nvSpPr>
          <p:cNvPr id="103" name="Google Shape;103;p17"/>
          <p:cNvSpPr txBox="1"/>
          <p:nvPr/>
        </p:nvSpPr>
        <p:spPr>
          <a:xfrm>
            <a:off x="681923" y="496298"/>
            <a:ext cx="16924200" cy="10140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rPr lang="en" sz="6000">
                <a:solidFill>
                  <a:srgbClr val="FFFFFF"/>
                </a:solidFill>
                <a:latin typeface="Open Sans"/>
                <a:ea typeface="Open Sans"/>
                <a:cs typeface="Open Sans"/>
                <a:sym typeface="Open Sans"/>
              </a:rPr>
              <a:t>Auras and Symbols</a:t>
            </a:r>
            <a:endParaRPr sz="6000">
              <a:solidFill>
                <a:srgbClr val="FFFFFF"/>
              </a:solidFill>
              <a:latin typeface="Open Sans"/>
              <a:ea typeface="Open Sans"/>
              <a:cs typeface="Open Sans"/>
              <a:sym typeface="Open Sans"/>
            </a:endParaRPr>
          </a:p>
        </p:txBody>
      </p:sp>
      <p:sp>
        <p:nvSpPr>
          <p:cNvPr id="104" name="Google Shape;104;p17"/>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solidFill>
                <a:srgbClr val="304449"/>
              </a:solidFill>
            </a:endParaRPr>
          </a:p>
        </p:txBody>
      </p:sp>
      <p:pic>
        <p:nvPicPr>
          <p:cNvPr id="105" name="Google Shape;105;p17"/>
          <p:cNvPicPr preferRelativeResize="0"/>
          <p:nvPr/>
        </p:nvPicPr>
        <p:blipFill>
          <a:blip r:embed="rId4">
            <a:alphaModFix/>
          </a:blip>
          <a:stretch>
            <a:fillRect/>
          </a:stretch>
        </p:blipFill>
        <p:spPr>
          <a:xfrm>
            <a:off x="14235425" y="6667950"/>
            <a:ext cx="4251049" cy="2962850"/>
          </a:xfrm>
          <a:prstGeom prst="rect">
            <a:avLst/>
          </a:prstGeom>
          <a:noFill/>
          <a:ln>
            <a:noFill/>
          </a:ln>
        </p:spPr>
      </p:pic>
      <p:pic>
        <p:nvPicPr>
          <p:cNvPr id="106" name="Google Shape;106;p17"/>
          <p:cNvPicPr preferRelativeResize="0"/>
          <p:nvPr/>
        </p:nvPicPr>
        <p:blipFill>
          <a:blip r:embed="rId5">
            <a:alphaModFix/>
          </a:blip>
          <a:stretch>
            <a:fillRect/>
          </a:stretch>
        </p:blipFill>
        <p:spPr>
          <a:xfrm>
            <a:off x="11083225" y="6891850"/>
            <a:ext cx="4010250" cy="2795025"/>
          </a:xfrm>
          <a:prstGeom prst="rect">
            <a:avLst/>
          </a:prstGeom>
          <a:noFill/>
          <a:ln>
            <a:noFill/>
          </a:ln>
        </p:spPr>
      </p:pic>
      <p:pic>
        <p:nvPicPr>
          <p:cNvPr id="107" name="Google Shape;107;p17"/>
          <p:cNvPicPr preferRelativeResize="0"/>
          <p:nvPr/>
        </p:nvPicPr>
        <p:blipFill>
          <a:blip r:embed="rId6">
            <a:alphaModFix/>
          </a:blip>
          <a:stretch>
            <a:fillRect/>
          </a:stretch>
        </p:blipFill>
        <p:spPr>
          <a:xfrm>
            <a:off x="165550" y="13424025"/>
            <a:ext cx="6876286" cy="6912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8"/>
          <p:cNvSpPr txBox="1"/>
          <p:nvPr/>
        </p:nvSpPr>
        <p:spPr>
          <a:xfrm>
            <a:off x="0" y="358925"/>
            <a:ext cx="9307200" cy="1014000"/>
          </a:xfrm>
          <a:prstGeom prst="rect">
            <a:avLst/>
          </a:prstGeom>
          <a:noFill/>
          <a:ln>
            <a:noFill/>
          </a:ln>
        </p:spPr>
        <p:txBody>
          <a:bodyPr anchorCtr="0" anchor="t" bIns="176750" lIns="176750" spcFirstLastPara="1" rIns="176750" wrap="square" tIns="176750">
            <a:noAutofit/>
          </a:bodyPr>
          <a:lstStyle/>
          <a:p>
            <a:pPr indent="0" lvl="0" marL="0" rtl="0" algn="ctr">
              <a:spcBef>
                <a:spcPts val="0"/>
              </a:spcBef>
              <a:spcAft>
                <a:spcPts val="0"/>
              </a:spcAft>
              <a:buNone/>
            </a:pPr>
            <a:r>
              <a:rPr b="1" lang="en" sz="6000">
                <a:latin typeface="Open Sans"/>
                <a:ea typeface="Open Sans"/>
                <a:cs typeface="Open Sans"/>
                <a:sym typeface="Open Sans"/>
              </a:rPr>
              <a:t>Game Structure</a:t>
            </a:r>
            <a:endParaRPr b="1" sz="6000">
              <a:latin typeface="Open Sans"/>
              <a:ea typeface="Open Sans"/>
              <a:cs typeface="Open Sans"/>
              <a:sym typeface="Open Sans"/>
            </a:endParaRPr>
          </a:p>
        </p:txBody>
      </p:sp>
      <p:sp>
        <p:nvSpPr>
          <p:cNvPr id="113" name="Google Shape;113;p18"/>
          <p:cNvSpPr/>
          <p:nvPr/>
        </p:nvSpPr>
        <p:spPr>
          <a:xfrm>
            <a:off x="0" y="0"/>
            <a:ext cx="18288000" cy="176400"/>
          </a:xfrm>
          <a:prstGeom prst="rect">
            <a:avLst/>
          </a:prstGeom>
          <a:solidFill>
            <a:srgbClr val="304449"/>
          </a:solidFill>
          <a:ln>
            <a:noFill/>
          </a:ln>
        </p:spPr>
        <p:txBody>
          <a:bodyPr anchorCtr="0" anchor="ctr" bIns="176750" lIns="176750" spcFirstLastPara="1" rIns="176750" wrap="square" tIns="176750">
            <a:noAutofit/>
          </a:bodyPr>
          <a:lstStyle/>
          <a:p>
            <a:pPr indent="0" lvl="0" marL="0" rtl="0" algn="l">
              <a:spcBef>
                <a:spcPts val="0"/>
              </a:spcBef>
              <a:spcAft>
                <a:spcPts val="0"/>
              </a:spcAft>
              <a:buNone/>
            </a:pPr>
            <a:r>
              <a:t/>
            </a:r>
            <a:endParaRPr sz="2600">
              <a:solidFill>
                <a:srgbClr val="304449"/>
              </a:solidFill>
            </a:endParaRPr>
          </a:p>
        </p:txBody>
      </p:sp>
      <p:sp>
        <p:nvSpPr>
          <p:cNvPr id="114" name="Google Shape;114;p18"/>
          <p:cNvSpPr/>
          <p:nvPr/>
        </p:nvSpPr>
        <p:spPr>
          <a:xfrm>
            <a:off x="7060375" y="2341975"/>
            <a:ext cx="10975200" cy="2899800"/>
          </a:xfrm>
          <a:prstGeom prst="roundRect">
            <a:avLst>
              <a:gd fmla="val 16667" name="adj"/>
            </a:avLst>
          </a:prstGeom>
          <a:solidFill>
            <a:srgbClr val="FFFFFF"/>
          </a:solidFill>
          <a:ln>
            <a:noFill/>
          </a:ln>
        </p:spPr>
        <p:txBody>
          <a:bodyPr anchorCtr="0" anchor="t" bIns="176750" lIns="176750" spcFirstLastPara="1" rIns="176750" wrap="square" tIns="176750">
            <a:noAutofit/>
          </a:bodyPr>
          <a:lstStyle/>
          <a:p>
            <a:pPr indent="0" lvl="0" marL="0" rtl="0" algn="ctr">
              <a:spcBef>
                <a:spcPts val="0"/>
              </a:spcBef>
              <a:spcAft>
                <a:spcPts val="0"/>
              </a:spcAft>
              <a:buClr>
                <a:schemeClr val="dk1"/>
              </a:buClr>
              <a:buSzPts val="2200"/>
              <a:buFont typeface="Arial"/>
              <a:buNone/>
            </a:pPr>
            <a:r>
              <a:rPr b="1" lang="en" sz="3700">
                <a:solidFill>
                  <a:srgbClr val="666666"/>
                </a:solidFill>
                <a:latin typeface="Roboto"/>
                <a:ea typeface="Roboto"/>
                <a:cs typeface="Roboto"/>
                <a:sym typeface="Roboto"/>
              </a:rPr>
              <a:t>Proposed Structure</a:t>
            </a:r>
            <a:endParaRPr sz="37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rPr lang="en" sz="3100">
                <a:solidFill>
                  <a:srgbClr val="666666"/>
                </a:solidFill>
                <a:latin typeface="Roboto"/>
                <a:ea typeface="Roboto"/>
                <a:cs typeface="Roboto"/>
                <a:sym typeface="Roboto"/>
              </a:rPr>
              <a:t>This is a proposal for how the game could be structured, wherein levels can be added as is desired and possible.</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a:p>
            <a:pPr indent="0" lvl="0" marL="0" rtl="0" algn="l">
              <a:spcBef>
                <a:spcPts val="0"/>
              </a:spcBef>
              <a:spcAft>
                <a:spcPts val="0"/>
              </a:spcAft>
              <a:buClr>
                <a:schemeClr val="dk1"/>
              </a:buClr>
              <a:buSzPts val="2200"/>
              <a:buFont typeface="Arial"/>
              <a:buNone/>
            </a:pPr>
            <a:r>
              <a:t/>
            </a:r>
            <a:endParaRPr sz="3100">
              <a:solidFill>
                <a:srgbClr val="666666"/>
              </a:solidFill>
              <a:latin typeface="Roboto"/>
              <a:ea typeface="Roboto"/>
              <a:cs typeface="Roboto"/>
              <a:sym typeface="Roboto"/>
            </a:endParaRPr>
          </a:p>
        </p:txBody>
      </p:sp>
      <p:pic>
        <p:nvPicPr>
          <p:cNvPr id="115" name="Google Shape;115;p18"/>
          <p:cNvPicPr preferRelativeResize="0"/>
          <p:nvPr/>
        </p:nvPicPr>
        <p:blipFill>
          <a:blip r:embed="rId4">
            <a:alphaModFix/>
          </a:blip>
          <a:stretch>
            <a:fillRect/>
          </a:stretch>
        </p:blipFill>
        <p:spPr>
          <a:xfrm>
            <a:off x="152400" y="5787291"/>
            <a:ext cx="18288000" cy="159410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